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9"/>
  </p:notesMasterIdLst>
  <p:handoutMasterIdLst>
    <p:handoutMasterId r:id="rId30"/>
  </p:handoutMasterIdLst>
  <p:sldIdLst>
    <p:sldId id="260" r:id="rId2"/>
    <p:sldId id="426" r:id="rId3"/>
    <p:sldId id="405" r:id="rId4"/>
    <p:sldId id="427" r:id="rId5"/>
    <p:sldId id="428" r:id="rId6"/>
    <p:sldId id="429" r:id="rId7"/>
    <p:sldId id="430" r:id="rId8"/>
    <p:sldId id="408" r:id="rId9"/>
    <p:sldId id="434" r:id="rId10"/>
    <p:sldId id="432" r:id="rId11"/>
    <p:sldId id="435" r:id="rId12"/>
    <p:sldId id="438" r:id="rId13"/>
    <p:sldId id="431" r:id="rId14"/>
    <p:sldId id="436" r:id="rId15"/>
    <p:sldId id="437" r:id="rId16"/>
    <p:sldId id="443" r:id="rId17"/>
    <p:sldId id="444" r:id="rId18"/>
    <p:sldId id="445" r:id="rId19"/>
    <p:sldId id="439" r:id="rId20"/>
    <p:sldId id="440" r:id="rId21"/>
    <p:sldId id="441" r:id="rId22"/>
    <p:sldId id="412" r:id="rId23"/>
    <p:sldId id="413" r:id="rId24"/>
    <p:sldId id="442" r:id="rId25"/>
    <p:sldId id="423" r:id="rId26"/>
    <p:sldId id="424" r:id="rId27"/>
    <p:sldId id="425" r:id="rId28"/>
  </p:sldIdLst>
  <p:sldSz cx="12192000" cy="6858000"/>
  <p:notesSz cx="7010400" cy="92964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Bernardo Patta Schettini - SPREV" initials="BPS-S" lastIdx="1" clrIdx="0">
    <p:extLst>
      <p:ext uri="{19B8F6BF-5375-455C-9EA6-DF929625EA0E}">
        <p15:presenceInfo xmlns:p15="http://schemas.microsoft.com/office/powerpoint/2012/main" userId="S-1-5-21-1697374388-3250189584-3178474174-31977" providerId="AD"/>
      </p:ext>
    </p:extLst>
  </p:cmAuthor>
  <p:cmAuthor id="2" name="Geraldo Silva Filho" initials="GSF" lastIdx="4" clrIdx="1">
    <p:extLst>
      <p:ext uri="{19B8F6BF-5375-455C-9EA6-DF929625EA0E}">
        <p15:presenceInfo xmlns:p15="http://schemas.microsoft.com/office/powerpoint/2012/main" userId="a3e40846d8ffd648" providerId="Windows Live"/>
      </p:ext>
    </p:extLst>
  </p:cmAuthor>
  <p:cmAuthor id="3" name="Thaís" initials="T" lastIdx="3" clrIdx="2">
    <p:extLst>
      <p:ext uri="{19B8F6BF-5375-455C-9EA6-DF929625EA0E}">
        <p15:presenceInfo xmlns:p15="http://schemas.microsoft.com/office/powerpoint/2012/main" userId="7b50f40e8c2eae3e"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26262"/>
    <a:srgbClr val="565656"/>
    <a:srgbClr val="FF9900"/>
    <a:srgbClr val="008000"/>
    <a:srgbClr val="FF6600"/>
    <a:srgbClr val="DDA819"/>
    <a:srgbClr val="FFD13F"/>
    <a:srgbClr val="93C900"/>
    <a:srgbClr val="009674"/>
    <a:srgbClr val="008CC9"/>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Estilo Médio 2 - Ênfas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Estilo Médio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091"/>
    <p:restoredTop sz="95865" autoAdjust="0"/>
  </p:normalViewPr>
  <p:slideViewPr>
    <p:cSldViewPr snapToGrid="0" snapToObjects="1">
      <p:cViewPr varScale="1">
        <p:scale>
          <a:sx n="114" d="100"/>
          <a:sy n="114" d="100"/>
        </p:scale>
        <p:origin x="294" y="102"/>
      </p:cViewPr>
      <p:guideLst>
        <p:guide orient="horz" pos="2160"/>
        <p:guide pos="3840"/>
      </p:guideLst>
    </p:cSldViewPr>
  </p:slideViewPr>
  <p:notesTextViewPr>
    <p:cViewPr>
      <p:scale>
        <a:sx n="3" d="2"/>
        <a:sy n="3" d="2"/>
      </p:scale>
      <p:origin x="0" y="0"/>
    </p:cViewPr>
  </p:notesTextViewPr>
  <p:sorterViewPr>
    <p:cViewPr>
      <p:scale>
        <a:sx n="66" d="100"/>
        <a:sy n="66" d="100"/>
      </p:scale>
      <p:origin x="0" y="-1110"/>
    </p:cViewPr>
  </p:sorterViewPr>
  <p:notesViewPr>
    <p:cSldViewPr snapToGrid="0" snapToObjects="1">
      <p:cViewPr varScale="1">
        <p:scale>
          <a:sx n="85" d="100"/>
          <a:sy n="85" d="100"/>
        </p:scale>
        <p:origin x="3846" y="102"/>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commentAuthors" Target="commentAuthor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handoutMaster" Target="handoutMasters/handoutMaster1.xml"/><Relationship Id="rId35" Type="http://schemas.openxmlformats.org/officeDocument/2006/relationships/tableStyles" Target="tableStyles.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ço Reservado para Cabeçalho 1"/>
          <p:cNvSpPr>
            <a:spLocks noGrp="1"/>
          </p:cNvSpPr>
          <p:nvPr>
            <p:ph type="hdr" sz="quarter"/>
          </p:nvPr>
        </p:nvSpPr>
        <p:spPr>
          <a:xfrm>
            <a:off x="0" y="0"/>
            <a:ext cx="3037840" cy="466435"/>
          </a:xfrm>
          <a:prstGeom prst="rect">
            <a:avLst/>
          </a:prstGeom>
        </p:spPr>
        <p:txBody>
          <a:bodyPr vert="horz" lIns="91440" tIns="45720" rIns="91440" bIns="45720" rtlCol="0"/>
          <a:lstStyle>
            <a:lvl1pPr algn="l">
              <a:defRPr sz="1200"/>
            </a:lvl1pPr>
          </a:lstStyle>
          <a:p>
            <a:endParaRPr lang="pt-BR" dirty="0"/>
          </a:p>
        </p:txBody>
      </p:sp>
      <p:sp>
        <p:nvSpPr>
          <p:cNvPr id="3" name="Espaço Reservado para Data 2"/>
          <p:cNvSpPr>
            <a:spLocks noGrp="1"/>
          </p:cNvSpPr>
          <p:nvPr>
            <p:ph type="dt" sz="quarter" idx="1"/>
          </p:nvPr>
        </p:nvSpPr>
        <p:spPr>
          <a:xfrm>
            <a:off x="3970938" y="0"/>
            <a:ext cx="3037840" cy="466435"/>
          </a:xfrm>
          <a:prstGeom prst="rect">
            <a:avLst/>
          </a:prstGeom>
        </p:spPr>
        <p:txBody>
          <a:bodyPr vert="horz" lIns="91440" tIns="45720" rIns="91440" bIns="45720" rtlCol="0"/>
          <a:lstStyle>
            <a:lvl1pPr algn="r">
              <a:defRPr sz="1200"/>
            </a:lvl1pPr>
          </a:lstStyle>
          <a:p>
            <a:fld id="{CF372683-BB6C-40E3-AF31-5C08855255DC}" type="datetimeFigureOut">
              <a:rPr lang="pt-BR" smtClean="0"/>
              <a:t>03/05/2023</a:t>
            </a:fld>
            <a:endParaRPr lang="pt-BR" dirty="0"/>
          </a:p>
        </p:txBody>
      </p:sp>
      <p:sp>
        <p:nvSpPr>
          <p:cNvPr id="4" name="Espaço Reservado para Rodapé 3"/>
          <p:cNvSpPr>
            <a:spLocks noGrp="1"/>
          </p:cNvSpPr>
          <p:nvPr>
            <p:ph type="ftr" sz="quarter" idx="2"/>
          </p:nvPr>
        </p:nvSpPr>
        <p:spPr>
          <a:xfrm>
            <a:off x="0" y="8829968"/>
            <a:ext cx="3037840" cy="466434"/>
          </a:xfrm>
          <a:prstGeom prst="rect">
            <a:avLst/>
          </a:prstGeom>
        </p:spPr>
        <p:txBody>
          <a:bodyPr vert="horz" lIns="91440" tIns="45720" rIns="91440" bIns="45720" rtlCol="0" anchor="b"/>
          <a:lstStyle>
            <a:lvl1pPr algn="l">
              <a:defRPr sz="1200"/>
            </a:lvl1pPr>
          </a:lstStyle>
          <a:p>
            <a:endParaRPr lang="pt-BR" dirty="0"/>
          </a:p>
        </p:txBody>
      </p:sp>
      <p:sp>
        <p:nvSpPr>
          <p:cNvPr id="5" name="Espaço Reservado para Número de Slide 4"/>
          <p:cNvSpPr>
            <a:spLocks noGrp="1"/>
          </p:cNvSpPr>
          <p:nvPr>
            <p:ph type="sldNum" sz="quarter" idx="3"/>
          </p:nvPr>
        </p:nvSpPr>
        <p:spPr>
          <a:xfrm>
            <a:off x="3970938" y="8829968"/>
            <a:ext cx="3037840" cy="466434"/>
          </a:xfrm>
          <a:prstGeom prst="rect">
            <a:avLst/>
          </a:prstGeom>
        </p:spPr>
        <p:txBody>
          <a:bodyPr vert="horz" lIns="91440" tIns="45720" rIns="91440" bIns="45720" rtlCol="0" anchor="b"/>
          <a:lstStyle>
            <a:lvl1pPr algn="r">
              <a:defRPr sz="1200"/>
            </a:lvl1pPr>
          </a:lstStyle>
          <a:p>
            <a:fld id="{B84788DB-C15A-46D6-9E55-5C7F99CA9952}" type="slidenum">
              <a:rPr lang="pt-BR" smtClean="0"/>
              <a:t>‹nº›</a:t>
            </a:fld>
            <a:endParaRPr lang="pt-BR" dirty="0"/>
          </a:p>
        </p:txBody>
      </p:sp>
    </p:spTree>
    <p:extLst>
      <p:ext uri="{BB962C8B-B14F-4D97-AF65-F5344CB8AC3E}">
        <p14:creationId xmlns:p14="http://schemas.microsoft.com/office/powerpoint/2010/main" val="290804241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ço Reservado para Cabeçalho 1"/>
          <p:cNvSpPr>
            <a:spLocks noGrp="1"/>
          </p:cNvSpPr>
          <p:nvPr>
            <p:ph type="hdr" sz="quarter"/>
          </p:nvPr>
        </p:nvSpPr>
        <p:spPr>
          <a:xfrm>
            <a:off x="0" y="0"/>
            <a:ext cx="3037840" cy="466390"/>
          </a:xfrm>
          <a:prstGeom prst="rect">
            <a:avLst/>
          </a:prstGeom>
        </p:spPr>
        <p:txBody>
          <a:bodyPr vert="horz" lIns="91440" tIns="45720" rIns="91440" bIns="45720" rtlCol="0"/>
          <a:lstStyle>
            <a:lvl1pPr algn="l">
              <a:defRPr sz="1200"/>
            </a:lvl1pPr>
          </a:lstStyle>
          <a:p>
            <a:endParaRPr lang="pt-BR" dirty="0"/>
          </a:p>
        </p:txBody>
      </p:sp>
      <p:sp>
        <p:nvSpPr>
          <p:cNvPr id="3" name="Espaço Reservado para Data 2"/>
          <p:cNvSpPr>
            <a:spLocks noGrp="1"/>
          </p:cNvSpPr>
          <p:nvPr>
            <p:ph type="dt" idx="1"/>
          </p:nvPr>
        </p:nvSpPr>
        <p:spPr>
          <a:xfrm>
            <a:off x="3970938" y="0"/>
            <a:ext cx="3037840" cy="466390"/>
          </a:xfrm>
          <a:prstGeom prst="rect">
            <a:avLst/>
          </a:prstGeom>
        </p:spPr>
        <p:txBody>
          <a:bodyPr vert="horz" lIns="91440" tIns="45720" rIns="91440" bIns="45720" rtlCol="0"/>
          <a:lstStyle>
            <a:lvl1pPr algn="r">
              <a:defRPr sz="1200"/>
            </a:lvl1pPr>
          </a:lstStyle>
          <a:p>
            <a:fld id="{827479BA-6AA5-43D2-B090-CDAE88B4DB65}" type="datetimeFigureOut">
              <a:rPr lang="pt-BR" smtClean="0"/>
              <a:t>03/05/2023</a:t>
            </a:fld>
            <a:endParaRPr lang="pt-BR" dirty="0"/>
          </a:p>
        </p:txBody>
      </p:sp>
      <p:sp>
        <p:nvSpPr>
          <p:cNvPr id="4" name="Espaço Reservado para Imagem de Slide 3"/>
          <p:cNvSpPr>
            <a:spLocks noGrp="1" noRot="1" noChangeAspect="1"/>
          </p:cNvSpPr>
          <p:nvPr>
            <p:ph type="sldImg" idx="2"/>
          </p:nvPr>
        </p:nvSpPr>
        <p:spPr>
          <a:xfrm>
            <a:off x="717550" y="1162050"/>
            <a:ext cx="5575300" cy="3136900"/>
          </a:xfrm>
          <a:prstGeom prst="rect">
            <a:avLst/>
          </a:prstGeom>
          <a:noFill/>
          <a:ln w="12700">
            <a:solidFill>
              <a:prstClr val="black"/>
            </a:solidFill>
          </a:ln>
        </p:spPr>
        <p:txBody>
          <a:bodyPr vert="horz" lIns="91440" tIns="45720" rIns="91440" bIns="45720" rtlCol="0" anchor="ctr"/>
          <a:lstStyle/>
          <a:p>
            <a:endParaRPr lang="pt-BR" dirty="0"/>
          </a:p>
        </p:txBody>
      </p:sp>
      <p:sp>
        <p:nvSpPr>
          <p:cNvPr id="5" name="Espaço Reservado para Anotações 4"/>
          <p:cNvSpPr>
            <a:spLocks noGrp="1"/>
          </p:cNvSpPr>
          <p:nvPr>
            <p:ph type="body" sz="quarter" idx="3"/>
          </p:nvPr>
        </p:nvSpPr>
        <p:spPr>
          <a:xfrm>
            <a:off x="701040" y="4474052"/>
            <a:ext cx="5608320" cy="3660859"/>
          </a:xfrm>
          <a:prstGeom prst="rect">
            <a:avLst/>
          </a:prstGeom>
        </p:spPr>
        <p:txBody>
          <a:bodyPr vert="horz" lIns="91440" tIns="45720" rIns="91440" bIns="45720" rtlCol="0"/>
          <a:lstStyle/>
          <a:p>
            <a:pPr lvl="0"/>
            <a:r>
              <a:rPr lang="pt-BR"/>
              <a:t>Editar estilos de texto Mestre</a:t>
            </a:r>
          </a:p>
          <a:p>
            <a:pPr lvl="1"/>
            <a:r>
              <a:rPr lang="pt-BR"/>
              <a:t>Segundo nível</a:t>
            </a:r>
          </a:p>
          <a:p>
            <a:pPr lvl="2"/>
            <a:r>
              <a:rPr lang="pt-BR"/>
              <a:t>Terceiro nível</a:t>
            </a:r>
          </a:p>
          <a:p>
            <a:pPr lvl="3"/>
            <a:r>
              <a:rPr lang="pt-BR"/>
              <a:t>Quarto nível</a:t>
            </a:r>
          </a:p>
          <a:p>
            <a:pPr lvl="4"/>
            <a:r>
              <a:rPr lang="pt-BR"/>
              <a:t>Quinto nível</a:t>
            </a:r>
          </a:p>
        </p:txBody>
      </p:sp>
      <p:sp>
        <p:nvSpPr>
          <p:cNvPr id="6" name="Espaço Reservado para Rodapé 5"/>
          <p:cNvSpPr>
            <a:spLocks noGrp="1"/>
          </p:cNvSpPr>
          <p:nvPr>
            <p:ph type="ftr" sz="quarter" idx="4"/>
          </p:nvPr>
        </p:nvSpPr>
        <p:spPr>
          <a:xfrm>
            <a:off x="0" y="8830010"/>
            <a:ext cx="3037840" cy="466390"/>
          </a:xfrm>
          <a:prstGeom prst="rect">
            <a:avLst/>
          </a:prstGeom>
        </p:spPr>
        <p:txBody>
          <a:bodyPr vert="horz" lIns="91440" tIns="45720" rIns="91440" bIns="45720" rtlCol="0" anchor="b"/>
          <a:lstStyle>
            <a:lvl1pPr algn="l">
              <a:defRPr sz="1200"/>
            </a:lvl1pPr>
          </a:lstStyle>
          <a:p>
            <a:endParaRPr lang="pt-BR" dirty="0"/>
          </a:p>
        </p:txBody>
      </p:sp>
      <p:sp>
        <p:nvSpPr>
          <p:cNvPr id="7" name="Espaço Reservado para Número de Slide 6"/>
          <p:cNvSpPr>
            <a:spLocks noGrp="1"/>
          </p:cNvSpPr>
          <p:nvPr>
            <p:ph type="sldNum" sz="quarter" idx="5"/>
          </p:nvPr>
        </p:nvSpPr>
        <p:spPr>
          <a:xfrm>
            <a:off x="3970938" y="8830010"/>
            <a:ext cx="3037840" cy="466390"/>
          </a:xfrm>
          <a:prstGeom prst="rect">
            <a:avLst/>
          </a:prstGeom>
        </p:spPr>
        <p:txBody>
          <a:bodyPr vert="horz" lIns="91440" tIns="45720" rIns="91440" bIns="45720" rtlCol="0" anchor="b"/>
          <a:lstStyle>
            <a:lvl1pPr algn="r">
              <a:defRPr sz="1200"/>
            </a:lvl1pPr>
          </a:lstStyle>
          <a:p>
            <a:fld id="{DFB965B5-E836-4CDD-AF03-70C1D4D41539}" type="slidenum">
              <a:rPr lang="pt-BR" smtClean="0"/>
              <a:t>‹nº›</a:t>
            </a:fld>
            <a:endParaRPr lang="pt-BR" dirty="0"/>
          </a:p>
        </p:txBody>
      </p:sp>
    </p:spTree>
    <p:extLst>
      <p:ext uri="{BB962C8B-B14F-4D97-AF65-F5344CB8AC3E}">
        <p14:creationId xmlns:p14="http://schemas.microsoft.com/office/powerpoint/2010/main" val="119861726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dirty="0"/>
          </a:p>
        </p:txBody>
      </p:sp>
      <p:sp>
        <p:nvSpPr>
          <p:cNvPr id="4" name="Espaço Reservado para Número de Slide 3"/>
          <p:cNvSpPr>
            <a:spLocks noGrp="1"/>
          </p:cNvSpPr>
          <p:nvPr>
            <p:ph type="sldNum" sz="quarter" idx="5"/>
          </p:nvPr>
        </p:nvSpPr>
        <p:spPr/>
        <p:txBody>
          <a:bodyPr/>
          <a:lstStyle/>
          <a:p>
            <a:fld id="{DFB965B5-E836-4CDD-AF03-70C1D4D41539}" type="slidenum">
              <a:rPr lang="pt-BR" smtClean="0"/>
              <a:t>3</a:t>
            </a:fld>
            <a:endParaRPr lang="pt-BR" dirty="0"/>
          </a:p>
        </p:txBody>
      </p:sp>
    </p:spTree>
    <p:extLst>
      <p:ext uri="{BB962C8B-B14F-4D97-AF65-F5344CB8AC3E}">
        <p14:creationId xmlns:p14="http://schemas.microsoft.com/office/powerpoint/2010/main" val="202044743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dirty="0"/>
          </a:p>
        </p:txBody>
      </p:sp>
      <p:sp>
        <p:nvSpPr>
          <p:cNvPr id="4" name="Espaço Reservado para Número de Slide 3"/>
          <p:cNvSpPr>
            <a:spLocks noGrp="1"/>
          </p:cNvSpPr>
          <p:nvPr>
            <p:ph type="sldNum" sz="quarter" idx="5"/>
          </p:nvPr>
        </p:nvSpPr>
        <p:spPr/>
        <p:txBody>
          <a:bodyPr/>
          <a:lstStyle/>
          <a:p>
            <a:fld id="{DFB965B5-E836-4CDD-AF03-70C1D4D41539}" type="slidenum">
              <a:rPr lang="pt-BR" smtClean="0"/>
              <a:t>13</a:t>
            </a:fld>
            <a:endParaRPr lang="pt-BR" dirty="0"/>
          </a:p>
        </p:txBody>
      </p:sp>
    </p:spTree>
    <p:extLst>
      <p:ext uri="{BB962C8B-B14F-4D97-AF65-F5344CB8AC3E}">
        <p14:creationId xmlns:p14="http://schemas.microsoft.com/office/powerpoint/2010/main" val="189789238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dirty="0"/>
          </a:p>
        </p:txBody>
      </p:sp>
      <p:sp>
        <p:nvSpPr>
          <p:cNvPr id="4" name="Espaço Reservado para Número de Slide 3"/>
          <p:cNvSpPr>
            <a:spLocks noGrp="1"/>
          </p:cNvSpPr>
          <p:nvPr>
            <p:ph type="sldNum" sz="quarter" idx="5"/>
          </p:nvPr>
        </p:nvSpPr>
        <p:spPr/>
        <p:txBody>
          <a:bodyPr/>
          <a:lstStyle/>
          <a:p>
            <a:fld id="{DFB965B5-E836-4CDD-AF03-70C1D4D41539}" type="slidenum">
              <a:rPr lang="pt-BR" smtClean="0"/>
              <a:t>14</a:t>
            </a:fld>
            <a:endParaRPr lang="pt-BR" dirty="0"/>
          </a:p>
        </p:txBody>
      </p:sp>
    </p:spTree>
    <p:extLst>
      <p:ext uri="{BB962C8B-B14F-4D97-AF65-F5344CB8AC3E}">
        <p14:creationId xmlns:p14="http://schemas.microsoft.com/office/powerpoint/2010/main" val="316149378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dirty="0"/>
          </a:p>
        </p:txBody>
      </p:sp>
      <p:sp>
        <p:nvSpPr>
          <p:cNvPr id="4" name="Espaço Reservado para Número de Slide 3"/>
          <p:cNvSpPr>
            <a:spLocks noGrp="1"/>
          </p:cNvSpPr>
          <p:nvPr>
            <p:ph type="sldNum" sz="quarter" idx="5"/>
          </p:nvPr>
        </p:nvSpPr>
        <p:spPr/>
        <p:txBody>
          <a:bodyPr/>
          <a:lstStyle/>
          <a:p>
            <a:fld id="{DFB965B5-E836-4CDD-AF03-70C1D4D41539}" type="slidenum">
              <a:rPr lang="pt-BR" smtClean="0"/>
              <a:t>15</a:t>
            </a:fld>
            <a:endParaRPr lang="pt-BR" dirty="0"/>
          </a:p>
        </p:txBody>
      </p:sp>
    </p:spTree>
    <p:extLst>
      <p:ext uri="{BB962C8B-B14F-4D97-AF65-F5344CB8AC3E}">
        <p14:creationId xmlns:p14="http://schemas.microsoft.com/office/powerpoint/2010/main" val="139785922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dirty="0"/>
          </a:p>
        </p:txBody>
      </p:sp>
      <p:sp>
        <p:nvSpPr>
          <p:cNvPr id="4" name="Espaço Reservado para Número de Slide 3"/>
          <p:cNvSpPr>
            <a:spLocks noGrp="1"/>
          </p:cNvSpPr>
          <p:nvPr>
            <p:ph type="sldNum" sz="quarter" idx="5"/>
          </p:nvPr>
        </p:nvSpPr>
        <p:spPr/>
        <p:txBody>
          <a:bodyPr/>
          <a:lstStyle/>
          <a:p>
            <a:fld id="{DFB965B5-E836-4CDD-AF03-70C1D4D41539}" type="slidenum">
              <a:rPr lang="pt-BR" smtClean="0"/>
              <a:t>16</a:t>
            </a:fld>
            <a:endParaRPr lang="pt-BR" dirty="0"/>
          </a:p>
        </p:txBody>
      </p:sp>
    </p:spTree>
    <p:extLst>
      <p:ext uri="{BB962C8B-B14F-4D97-AF65-F5344CB8AC3E}">
        <p14:creationId xmlns:p14="http://schemas.microsoft.com/office/powerpoint/2010/main" val="68195356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dirty="0"/>
          </a:p>
        </p:txBody>
      </p:sp>
      <p:sp>
        <p:nvSpPr>
          <p:cNvPr id="4" name="Espaço Reservado para Número de Slide 3"/>
          <p:cNvSpPr>
            <a:spLocks noGrp="1"/>
          </p:cNvSpPr>
          <p:nvPr>
            <p:ph type="sldNum" sz="quarter" idx="5"/>
          </p:nvPr>
        </p:nvSpPr>
        <p:spPr/>
        <p:txBody>
          <a:bodyPr/>
          <a:lstStyle/>
          <a:p>
            <a:fld id="{DFB965B5-E836-4CDD-AF03-70C1D4D41539}" type="slidenum">
              <a:rPr lang="pt-BR" smtClean="0"/>
              <a:t>17</a:t>
            </a:fld>
            <a:endParaRPr lang="pt-BR" dirty="0"/>
          </a:p>
        </p:txBody>
      </p:sp>
    </p:spTree>
    <p:extLst>
      <p:ext uri="{BB962C8B-B14F-4D97-AF65-F5344CB8AC3E}">
        <p14:creationId xmlns:p14="http://schemas.microsoft.com/office/powerpoint/2010/main" val="272515053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dirty="0"/>
          </a:p>
        </p:txBody>
      </p:sp>
      <p:sp>
        <p:nvSpPr>
          <p:cNvPr id="4" name="Espaço Reservado para Número de Slide 3"/>
          <p:cNvSpPr>
            <a:spLocks noGrp="1"/>
          </p:cNvSpPr>
          <p:nvPr>
            <p:ph type="sldNum" sz="quarter" idx="5"/>
          </p:nvPr>
        </p:nvSpPr>
        <p:spPr/>
        <p:txBody>
          <a:bodyPr/>
          <a:lstStyle/>
          <a:p>
            <a:fld id="{DFB965B5-E836-4CDD-AF03-70C1D4D41539}" type="slidenum">
              <a:rPr lang="pt-BR" smtClean="0"/>
              <a:t>18</a:t>
            </a:fld>
            <a:endParaRPr lang="pt-BR" dirty="0"/>
          </a:p>
        </p:txBody>
      </p:sp>
    </p:spTree>
    <p:extLst>
      <p:ext uri="{BB962C8B-B14F-4D97-AF65-F5344CB8AC3E}">
        <p14:creationId xmlns:p14="http://schemas.microsoft.com/office/powerpoint/2010/main" val="357412190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dirty="0"/>
          </a:p>
        </p:txBody>
      </p:sp>
      <p:sp>
        <p:nvSpPr>
          <p:cNvPr id="4" name="Espaço Reservado para Número de Slide 3"/>
          <p:cNvSpPr>
            <a:spLocks noGrp="1"/>
          </p:cNvSpPr>
          <p:nvPr>
            <p:ph type="sldNum" sz="quarter" idx="5"/>
          </p:nvPr>
        </p:nvSpPr>
        <p:spPr/>
        <p:txBody>
          <a:bodyPr/>
          <a:lstStyle/>
          <a:p>
            <a:fld id="{DFB965B5-E836-4CDD-AF03-70C1D4D41539}" type="slidenum">
              <a:rPr lang="pt-BR" smtClean="0"/>
              <a:t>19</a:t>
            </a:fld>
            <a:endParaRPr lang="pt-BR" dirty="0"/>
          </a:p>
        </p:txBody>
      </p:sp>
    </p:spTree>
    <p:extLst>
      <p:ext uri="{BB962C8B-B14F-4D97-AF65-F5344CB8AC3E}">
        <p14:creationId xmlns:p14="http://schemas.microsoft.com/office/powerpoint/2010/main" val="160761947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dirty="0"/>
          </a:p>
        </p:txBody>
      </p:sp>
      <p:sp>
        <p:nvSpPr>
          <p:cNvPr id="4" name="Espaço Reservado para Número de Slide 3"/>
          <p:cNvSpPr>
            <a:spLocks noGrp="1"/>
          </p:cNvSpPr>
          <p:nvPr>
            <p:ph type="sldNum" sz="quarter" idx="5"/>
          </p:nvPr>
        </p:nvSpPr>
        <p:spPr/>
        <p:txBody>
          <a:bodyPr/>
          <a:lstStyle/>
          <a:p>
            <a:fld id="{DFB965B5-E836-4CDD-AF03-70C1D4D41539}" type="slidenum">
              <a:rPr lang="pt-BR" smtClean="0"/>
              <a:t>20</a:t>
            </a:fld>
            <a:endParaRPr lang="pt-BR" dirty="0"/>
          </a:p>
        </p:txBody>
      </p:sp>
    </p:spTree>
    <p:extLst>
      <p:ext uri="{BB962C8B-B14F-4D97-AF65-F5344CB8AC3E}">
        <p14:creationId xmlns:p14="http://schemas.microsoft.com/office/powerpoint/2010/main" val="129170317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dirty="0"/>
          </a:p>
        </p:txBody>
      </p:sp>
      <p:sp>
        <p:nvSpPr>
          <p:cNvPr id="4" name="Espaço Reservado para Número de Slide 3"/>
          <p:cNvSpPr>
            <a:spLocks noGrp="1"/>
          </p:cNvSpPr>
          <p:nvPr>
            <p:ph type="sldNum" sz="quarter" idx="5"/>
          </p:nvPr>
        </p:nvSpPr>
        <p:spPr/>
        <p:txBody>
          <a:bodyPr/>
          <a:lstStyle/>
          <a:p>
            <a:fld id="{DFB965B5-E836-4CDD-AF03-70C1D4D41539}" type="slidenum">
              <a:rPr lang="pt-BR" smtClean="0"/>
              <a:t>21</a:t>
            </a:fld>
            <a:endParaRPr lang="pt-BR" dirty="0"/>
          </a:p>
        </p:txBody>
      </p:sp>
    </p:spTree>
    <p:extLst>
      <p:ext uri="{BB962C8B-B14F-4D97-AF65-F5344CB8AC3E}">
        <p14:creationId xmlns:p14="http://schemas.microsoft.com/office/powerpoint/2010/main" val="54921441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dirty="0"/>
          </a:p>
        </p:txBody>
      </p:sp>
      <p:sp>
        <p:nvSpPr>
          <p:cNvPr id="4" name="Espaço Reservado para Número de Slide 3"/>
          <p:cNvSpPr>
            <a:spLocks noGrp="1"/>
          </p:cNvSpPr>
          <p:nvPr>
            <p:ph type="sldNum" sz="quarter" idx="5"/>
          </p:nvPr>
        </p:nvSpPr>
        <p:spPr/>
        <p:txBody>
          <a:bodyPr/>
          <a:lstStyle/>
          <a:p>
            <a:fld id="{DFB965B5-E836-4CDD-AF03-70C1D4D41539}" type="slidenum">
              <a:rPr lang="pt-BR" smtClean="0"/>
              <a:t>23</a:t>
            </a:fld>
            <a:endParaRPr lang="pt-BR" dirty="0"/>
          </a:p>
        </p:txBody>
      </p:sp>
    </p:spTree>
    <p:extLst>
      <p:ext uri="{BB962C8B-B14F-4D97-AF65-F5344CB8AC3E}">
        <p14:creationId xmlns:p14="http://schemas.microsoft.com/office/powerpoint/2010/main" val="213987836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dirty="0"/>
          </a:p>
        </p:txBody>
      </p:sp>
      <p:sp>
        <p:nvSpPr>
          <p:cNvPr id="4" name="Espaço Reservado para Número de Slide 3"/>
          <p:cNvSpPr>
            <a:spLocks noGrp="1"/>
          </p:cNvSpPr>
          <p:nvPr>
            <p:ph type="sldNum" sz="quarter" idx="5"/>
          </p:nvPr>
        </p:nvSpPr>
        <p:spPr/>
        <p:txBody>
          <a:bodyPr/>
          <a:lstStyle/>
          <a:p>
            <a:fld id="{DFB965B5-E836-4CDD-AF03-70C1D4D41539}" type="slidenum">
              <a:rPr lang="pt-BR" smtClean="0"/>
              <a:t>4</a:t>
            </a:fld>
            <a:endParaRPr lang="pt-BR" dirty="0"/>
          </a:p>
        </p:txBody>
      </p:sp>
    </p:spTree>
    <p:extLst>
      <p:ext uri="{BB962C8B-B14F-4D97-AF65-F5344CB8AC3E}">
        <p14:creationId xmlns:p14="http://schemas.microsoft.com/office/powerpoint/2010/main" val="46891756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dirty="0"/>
          </a:p>
        </p:txBody>
      </p:sp>
      <p:sp>
        <p:nvSpPr>
          <p:cNvPr id="4" name="Espaço Reservado para Número de Slide 3"/>
          <p:cNvSpPr>
            <a:spLocks noGrp="1"/>
          </p:cNvSpPr>
          <p:nvPr>
            <p:ph type="sldNum" sz="quarter" idx="5"/>
          </p:nvPr>
        </p:nvSpPr>
        <p:spPr/>
        <p:txBody>
          <a:bodyPr/>
          <a:lstStyle/>
          <a:p>
            <a:fld id="{DFB965B5-E836-4CDD-AF03-70C1D4D41539}" type="slidenum">
              <a:rPr lang="pt-BR" smtClean="0"/>
              <a:t>24</a:t>
            </a:fld>
            <a:endParaRPr lang="pt-BR" dirty="0"/>
          </a:p>
        </p:txBody>
      </p:sp>
    </p:spTree>
    <p:extLst>
      <p:ext uri="{BB962C8B-B14F-4D97-AF65-F5344CB8AC3E}">
        <p14:creationId xmlns:p14="http://schemas.microsoft.com/office/powerpoint/2010/main" val="28374936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dirty="0"/>
          </a:p>
        </p:txBody>
      </p:sp>
      <p:sp>
        <p:nvSpPr>
          <p:cNvPr id="4" name="Espaço Reservado para Número de Slide 3"/>
          <p:cNvSpPr>
            <a:spLocks noGrp="1"/>
          </p:cNvSpPr>
          <p:nvPr>
            <p:ph type="sldNum" sz="quarter" idx="5"/>
          </p:nvPr>
        </p:nvSpPr>
        <p:spPr/>
        <p:txBody>
          <a:bodyPr/>
          <a:lstStyle/>
          <a:p>
            <a:fld id="{DFB965B5-E836-4CDD-AF03-70C1D4D41539}" type="slidenum">
              <a:rPr lang="pt-BR" smtClean="0"/>
              <a:t>26</a:t>
            </a:fld>
            <a:endParaRPr lang="pt-BR" dirty="0"/>
          </a:p>
        </p:txBody>
      </p:sp>
    </p:spTree>
    <p:extLst>
      <p:ext uri="{BB962C8B-B14F-4D97-AF65-F5344CB8AC3E}">
        <p14:creationId xmlns:p14="http://schemas.microsoft.com/office/powerpoint/2010/main" val="232162122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dirty="0"/>
          </a:p>
        </p:txBody>
      </p:sp>
      <p:sp>
        <p:nvSpPr>
          <p:cNvPr id="4" name="Espaço Reservado para Número de Slide 3"/>
          <p:cNvSpPr>
            <a:spLocks noGrp="1"/>
          </p:cNvSpPr>
          <p:nvPr>
            <p:ph type="sldNum" sz="quarter" idx="5"/>
          </p:nvPr>
        </p:nvSpPr>
        <p:spPr/>
        <p:txBody>
          <a:bodyPr/>
          <a:lstStyle/>
          <a:p>
            <a:fld id="{DFB965B5-E836-4CDD-AF03-70C1D4D41539}" type="slidenum">
              <a:rPr lang="pt-BR" smtClean="0"/>
              <a:t>5</a:t>
            </a:fld>
            <a:endParaRPr lang="pt-BR" dirty="0"/>
          </a:p>
        </p:txBody>
      </p:sp>
    </p:spTree>
    <p:extLst>
      <p:ext uri="{BB962C8B-B14F-4D97-AF65-F5344CB8AC3E}">
        <p14:creationId xmlns:p14="http://schemas.microsoft.com/office/powerpoint/2010/main" val="23230838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dirty="0"/>
          </a:p>
        </p:txBody>
      </p:sp>
      <p:sp>
        <p:nvSpPr>
          <p:cNvPr id="4" name="Espaço Reservado para Número de Slide 3"/>
          <p:cNvSpPr>
            <a:spLocks noGrp="1"/>
          </p:cNvSpPr>
          <p:nvPr>
            <p:ph type="sldNum" sz="quarter" idx="5"/>
          </p:nvPr>
        </p:nvSpPr>
        <p:spPr/>
        <p:txBody>
          <a:bodyPr/>
          <a:lstStyle/>
          <a:p>
            <a:fld id="{DFB965B5-E836-4CDD-AF03-70C1D4D41539}" type="slidenum">
              <a:rPr lang="pt-BR" smtClean="0"/>
              <a:t>6</a:t>
            </a:fld>
            <a:endParaRPr lang="pt-BR" dirty="0"/>
          </a:p>
        </p:txBody>
      </p:sp>
    </p:spTree>
    <p:extLst>
      <p:ext uri="{BB962C8B-B14F-4D97-AF65-F5344CB8AC3E}">
        <p14:creationId xmlns:p14="http://schemas.microsoft.com/office/powerpoint/2010/main" val="120442963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dirty="0"/>
          </a:p>
        </p:txBody>
      </p:sp>
      <p:sp>
        <p:nvSpPr>
          <p:cNvPr id="4" name="Espaço Reservado para Número de Slide 3"/>
          <p:cNvSpPr>
            <a:spLocks noGrp="1"/>
          </p:cNvSpPr>
          <p:nvPr>
            <p:ph type="sldNum" sz="quarter" idx="5"/>
          </p:nvPr>
        </p:nvSpPr>
        <p:spPr/>
        <p:txBody>
          <a:bodyPr/>
          <a:lstStyle/>
          <a:p>
            <a:fld id="{DFB965B5-E836-4CDD-AF03-70C1D4D41539}" type="slidenum">
              <a:rPr lang="pt-BR" smtClean="0"/>
              <a:t>8</a:t>
            </a:fld>
            <a:endParaRPr lang="pt-BR" dirty="0"/>
          </a:p>
        </p:txBody>
      </p:sp>
    </p:spTree>
    <p:extLst>
      <p:ext uri="{BB962C8B-B14F-4D97-AF65-F5344CB8AC3E}">
        <p14:creationId xmlns:p14="http://schemas.microsoft.com/office/powerpoint/2010/main" val="118660178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dirty="0"/>
          </a:p>
        </p:txBody>
      </p:sp>
      <p:sp>
        <p:nvSpPr>
          <p:cNvPr id="4" name="Espaço Reservado para Número de Slide 3"/>
          <p:cNvSpPr>
            <a:spLocks noGrp="1"/>
          </p:cNvSpPr>
          <p:nvPr>
            <p:ph type="sldNum" sz="quarter" idx="5"/>
          </p:nvPr>
        </p:nvSpPr>
        <p:spPr/>
        <p:txBody>
          <a:bodyPr/>
          <a:lstStyle/>
          <a:p>
            <a:fld id="{DFB965B5-E836-4CDD-AF03-70C1D4D41539}" type="slidenum">
              <a:rPr lang="pt-BR" smtClean="0"/>
              <a:t>9</a:t>
            </a:fld>
            <a:endParaRPr lang="pt-BR" dirty="0"/>
          </a:p>
        </p:txBody>
      </p:sp>
    </p:spTree>
    <p:extLst>
      <p:ext uri="{BB962C8B-B14F-4D97-AF65-F5344CB8AC3E}">
        <p14:creationId xmlns:p14="http://schemas.microsoft.com/office/powerpoint/2010/main" val="128370145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dirty="0"/>
          </a:p>
        </p:txBody>
      </p:sp>
      <p:sp>
        <p:nvSpPr>
          <p:cNvPr id="4" name="Espaço Reservado para Número de Slide 3"/>
          <p:cNvSpPr>
            <a:spLocks noGrp="1"/>
          </p:cNvSpPr>
          <p:nvPr>
            <p:ph type="sldNum" sz="quarter" idx="5"/>
          </p:nvPr>
        </p:nvSpPr>
        <p:spPr/>
        <p:txBody>
          <a:bodyPr/>
          <a:lstStyle/>
          <a:p>
            <a:fld id="{DFB965B5-E836-4CDD-AF03-70C1D4D41539}" type="slidenum">
              <a:rPr lang="pt-BR" smtClean="0"/>
              <a:t>10</a:t>
            </a:fld>
            <a:endParaRPr lang="pt-BR" dirty="0"/>
          </a:p>
        </p:txBody>
      </p:sp>
    </p:spTree>
    <p:extLst>
      <p:ext uri="{BB962C8B-B14F-4D97-AF65-F5344CB8AC3E}">
        <p14:creationId xmlns:p14="http://schemas.microsoft.com/office/powerpoint/2010/main" val="384005231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dirty="0"/>
          </a:p>
        </p:txBody>
      </p:sp>
      <p:sp>
        <p:nvSpPr>
          <p:cNvPr id="4" name="Espaço Reservado para Número de Slide 3"/>
          <p:cNvSpPr>
            <a:spLocks noGrp="1"/>
          </p:cNvSpPr>
          <p:nvPr>
            <p:ph type="sldNum" sz="quarter" idx="5"/>
          </p:nvPr>
        </p:nvSpPr>
        <p:spPr/>
        <p:txBody>
          <a:bodyPr/>
          <a:lstStyle/>
          <a:p>
            <a:fld id="{DFB965B5-E836-4CDD-AF03-70C1D4D41539}" type="slidenum">
              <a:rPr lang="pt-BR" smtClean="0"/>
              <a:t>11</a:t>
            </a:fld>
            <a:endParaRPr lang="pt-BR" dirty="0"/>
          </a:p>
        </p:txBody>
      </p:sp>
    </p:spTree>
    <p:extLst>
      <p:ext uri="{BB962C8B-B14F-4D97-AF65-F5344CB8AC3E}">
        <p14:creationId xmlns:p14="http://schemas.microsoft.com/office/powerpoint/2010/main" val="111739790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dirty="0"/>
          </a:p>
        </p:txBody>
      </p:sp>
      <p:sp>
        <p:nvSpPr>
          <p:cNvPr id="4" name="Espaço Reservado para Número de Slide 3"/>
          <p:cNvSpPr>
            <a:spLocks noGrp="1"/>
          </p:cNvSpPr>
          <p:nvPr>
            <p:ph type="sldNum" sz="quarter" idx="5"/>
          </p:nvPr>
        </p:nvSpPr>
        <p:spPr/>
        <p:txBody>
          <a:bodyPr/>
          <a:lstStyle/>
          <a:p>
            <a:fld id="{DFB965B5-E836-4CDD-AF03-70C1D4D41539}" type="slidenum">
              <a:rPr lang="pt-BR" smtClean="0"/>
              <a:t>12</a:t>
            </a:fld>
            <a:endParaRPr lang="pt-BR" dirty="0"/>
          </a:p>
        </p:txBody>
      </p:sp>
    </p:spTree>
    <p:extLst>
      <p:ext uri="{BB962C8B-B14F-4D97-AF65-F5344CB8AC3E}">
        <p14:creationId xmlns:p14="http://schemas.microsoft.com/office/powerpoint/2010/main" val="295461707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1.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bg>
      <p:bgPr>
        <a:gradFill>
          <a:gsLst>
            <a:gs pos="24000">
              <a:schemeClr val="bg2"/>
            </a:gs>
            <a:gs pos="69000">
              <a:srgbClr val="F3FBFF"/>
            </a:gs>
          </a:gsLst>
          <a:path path="circle">
            <a:fillToRect l="100000" t="100000"/>
          </a:path>
        </a:gradFill>
        <a:effectLst/>
      </p:bgPr>
    </p:bg>
    <p:spTree>
      <p:nvGrpSpPr>
        <p:cNvPr id="1" name=""/>
        <p:cNvGrpSpPr/>
        <p:nvPr/>
      </p:nvGrpSpPr>
      <p:grpSpPr>
        <a:xfrm>
          <a:off x="0" y="0"/>
          <a:ext cx="0" cy="0"/>
          <a:chOff x="0" y="0"/>
          <a:chExt cx="0" cy="0"/>
        </a:xfrm>
      </p:grpSpPr>
      <p:sp>
        <p:nvSpPr>
          <p:cNvPr id="12" name="Title 1"/>
          <p:cNvSpPr txBox="1">
            <a:spLocks/>
          </p:cNvSpPr>
          <p:nvPr userDrawn="1"/>
        </p:nvSpPr>
        <p:spPr>
          <a:xfrm>
            <a:off x="609601" y="6289139"/>
            <a:ext cx="7768492" cy="362306"/>
          </a:xfrm>
          <a:prstGeom prst="rect">
            <a:avLst/>
          </a:prstGeom>
        </p:spPr>
        <p:txBody>
          <a:bodyPr vert="horz" lIns="0" tIns="0" rIns="0" bIns="0" rtlCol="0" anchor="b">
            <a:normAutofit/>
          </a:bodyPr>
          <a:lstStyle>
            <a:lvl1pPr algn="l" defTabSz="457200" rtl="0" eaLnBrk="1" latinLnBrk="0" hangingPunct="1">
              <a:spcBef>
                <a:spcPct val="0"/>
              </a:spcBef>
              <a:buNone/>
              <a:defRPr sz="4000" b="1" kern="1200">
                <a:solidFill>
                  <a:schemeClr val="bg1"/>
                </a:solidFill>
                <a:latin typeface="Segoe UI" panose="020B0502040204020203" pitchFamily="34" charset="0"/>
                <a:ea typeface="Segoe UI" panose="020B0502040204020203" pitchFamily="34" charset="0"/>
                <a:cs typeface="Segoe UI" panose="020B0502040204020203" pitchFamily="34" charset="0"/>
              </a:defRPr>
            </a:lvl1pPr>
          </a:lstStyle>
          <a:p>
            <a:endParaRPr lang="en-US" sz="1800" b="0" dirty="0"/>
          </a:p>
        </p:txBody>
      </p:sp>
    </p:spTree>
    <p:extLst>
      <p:ext uri="{BB962C8B-B14F-4D97-AF65-F5344CB8AC3E}">
        <p14:creationId xmlns:p14="http://schemas.microsoft.com/office/powerpoint/2010/main" val="400653127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dirty="0"/>
              <a:t>Click to edit Master title style</a:t>
            </a:r>
            <a:endParaRPr lang="en-US" dirty="0"/>
          </a:p>
        </p:txBody>
      </p:sp>
      <p:sp>
        <p:nvSpPr>
          <p:cNvPr id="3" name="Content Placeholder 2"/>
          <p:cNvSpPr>
            <a:spLocks noGrp="1"/>
          </p:cNvSpPr>
          <p:nvPr>
            <p:ph idx="1"/>
          </p:nvPr>
        </p:nvSpPr>
        <p:spPr/>
        <p:txBody>
          <a:bodyPr/>
          <a:lstStyle/>
          <a:p>
            <a:pPr lvl="0"/>
            <a:r>
              <a:rPr lang="x-none" dirty="0"/>
              <a:t>Click to edit Master text styles</a:t>
            </a:r>
          </a:p>
          <a:p>
            <a:pPr lvl="1"/>
            <a:r>
              <a:rPr lang="x-none" dirty="0"/>
              <a:t>Second level</a:t>
            </a:r>
          </a:p>
          <a:p>
            <a:pPr lvl="2"/>
            <a:r>
              <a:rPr lang="x-none" dirty="0"/>
              <a:t>Third level</a:t>
            </a:r>
          </a:p>
          <a:p>
            <a:pPr lvl="3"/>
            <a:r>
              <a:rPr lang="x-none" dirty="0"/>
              <a:t>Fourth level</a:t>
            </a:r>
          </a:p>
          <a:p>
            <a:pPr lvl="4"/>
            <a:r>
              <a:rPr lang="x-none" dirty="0"/>
              <a:t>Fifth level</a:t>
            </a:r>
            <a:endParaRPr lang="en-US" dirty="0"/>
          </a:p>
        </p:txBody>
      </p:sp>
      <p:sp>
        <p:nvSpPr>
          <p:cNvPr id="4" name="Date Placeholder 3"/>
          <p:cNvSpPr>
            <a:spLocks noGrp="1"/>
          </p:cNvSpPr>
          <p:nvPr>
            <p:ph type="dt" sz="half" idx="10"/>
          </p:nvPr>
        </p:nvSpPr>
        <p:spPr>
          <a:xfrm>
            <a:off x="609600" y="6371302"/>
            <a:ext cx="1016000" cy="365125"/>
          </a:xfrm>
        </p:spPr>
        <p:txBody>
          <a:bodyPr/>
          <a:lstStyle/>
          <a:p>
            <a:fld id="{331DB57C-0CBF-3049-B4D4-DDB653D1F03D}" type="datetimeFigureOut">
              <a:rPr lang="en-US" smtClean="0"/>
              <a:t>5/3/2023</a:t>
            </a:fld>
            <a:endParaRPr lang="en-US" dirty="0"/>
          </a:p>
        </p:txBody>
      </p:sp>
      <p:sp>
        <p:nvSpPr>
          <p:cNvPr id="5" name="Footer Placeholder 4"/>
          <p:cNvSpPr>
            <a:spLocks noGrp="1"/>
          </p:cNvSpPr>
          <p:nvPr>
            <p:ph type="ftr" sz="quarter" idx="11"/>
          </p:nvPr>
        </p:nvSpPr>
        <p:spPr>
          <a:xfrm>
            <a:off x="1810564" y="6371302"/>
            <a:ext cx="4642338" cy="365125"/>
          </a:xfrm>
        </p:spPr>
        <p:txBody>
          <a:bodyPr/>
          <a:lstStyle/>
          <a:p>
            <a:endParaRPr lang="en-US" dirty="0"/>
          </a:p>
        </p:txBody>
      </p:sp>
      <p:sp>
        <p:nvSpPr>
          <p:cNvPr id="6" name="Slide Number Placeholder 5"/>
          <p:cNvSpPr>
            <a:spLocks noGrp="1"/>
          </p:cNvSpPr>
          <p:nvPr>
            <p:ph type="sldNum" sz="quarter" idx="12"/>
          </p:nvPr>
        </p:nvSpPr>
        <p:spPr>
          <a:xfrm>
            <a:off x="6637866" y="6371302"/>
            <a:ext cx="750277" cy="365125"/>
          </a:xfrm>
        </p:spPr>
        <p:txBody>
          <a:bodyPr/>
          <a:lstStyle/>
          <a:p>
            <a:fld id="{C41A179C-9CFB-5A4D-8467-2F39C5D58140}" type="slidenum">
              <a:rPr lang="en-US" smtClean="0"/>
              <a:t>‹nº›</a:t>
            </a:fld>
            <a:endParaRPr lang="en-US" dirty="0"/>
          </a:p>
        </p:txBody>
      </p:sp>
      <p:pic>
        <p:nvPicPr>
          <p:cNvPr id="17" name="Imagem 16" descr="Forma&#10;&#10;Descrição gerada automaticamente com confiança baixa">
            <a:extLst>
              <a:ext uri="{FF2B5EF4-FFF2-40B4-BE49-F238E27FC236}">
                <a16:creationId xmlns:a16="http://schemas.microsoft.com/office/drawing/2014/main" id="{8A046A5C-6722-4DA0-B9BC-1E8C39CDCC1E}"/>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pic>
        <p:nvPicPr>
          <p:cNvPr id="16" name="Imagem 15">
            <a:extLst>
              <a:ext uri="{FF2B5EF4-FFF2-40B4-BE49-F238E27FC236}">
                <a16:creationId xmlns:a16="http://schemas.microsoft.com/office/drawing/2014/main" id="{A0F240E9-E4A9-455D-8F69-37061BAE3F02}"/>
              </a:ext>
            </a:extLst>
          </p:cNvPr>
          <p:cNvPicPr>
            <a:picLocks noChangeAspect="1"/>
          </p:cNvPicPr>
          <p:nvPr userDrawn="1"/>
        </p:nvPicPr>
        <p:blipFill>
          <a:blip r:embed="rId3">
            <a:extLst>
              <a:ext uri="{28A0092B-C50C-407E-A947-70E740481C1C}">
                <a14:useLocalDpi xmlns:a14="http://schemas.microsoft.com/office/drawing/2010/main" val="0"/>
              </a:ext>
            </a:extLst>
          </a:blip>
          <a:srcRect/>
          <a:stretch/>
        </p:blipFill>
        <p:spPr>
          <a:xfrm>
            <a:off x="9936417" y="360000"/>
            <a:ext cx="1876525" cy="225183"/>
          </a:xfrm>
          <a:prstGeom prst="rect">
            <a:avLst/>
          </a:prstGeom>
        </p:spPr>
      </p:pic>
    </p:spTree>
    <p:extLst>
      <p:ext uri="{BB962C8B-B14F-4D97-AF65-F5344CB8AC3E}">
        <p14:creationId xmlns:p14="http://schemas.microsoft.com/office/powerpoint/2010/main" val="365180847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x-none"/>
              <a:t>Click to edit Master title style</a:t>
            </a:r>
            <a:endParaRPr lang="en-US"/>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x-none"/>
              <a:t>Click to edit Master text styles</a:t>
            </a:r>
          </a:p>
        </p:txBody>
      </p:sp>
      <p:sp>
        <p:nvSpPr>
          <p:cNvPr id="11" name="Date Placeholder 3"/>
          <p:cNvSpPr>
            <a:spLocks noGrp="1"/>
          </p:cNvSpPr>
          <p:nvPr>
            <p:ph type="dt" sz="half" idx="10"/>
          </p:nvPr>
        </p:nvSpPr>
        <p:spPr>
          <a:xfrm>
            <a:off x="609600" y="6371302"/>
            <a:ext cx="1016000" cy="365125"/>
          </a:xfrm>
        </p:spPr>
        <p:txBody>
          <a:bodyPr/>
          <a:lstStyle/>
          <a:p>
            <a:fld id="{331DB57C-0CBF-3049-B4D4-DDB653D1F03D}" type="datetimeFigureOut">
              <a:rPr lang="en-US" smtClean="0"/>
              <a:t>5/3/2023</a:t>
            </a:fld>
            <a:endParaRPr lang="en-US" dirty="0"/>
          </a:p>
        </p:txBody>
      </p:sp>
      <p:sp>
        <p:nvSpPr>
          <p:cNvPr id="15" name="Footer Placeholder 4"/>
          <p:cNvSpPr>
            <a:spLocks noGrp="1"/>
          </p:cNvSpPr>
          <p:nvPr>
            <p:ph type="ftr" sz="quarter" idx="11"/>
          </p:nvPr>
        </p:nvSpPr>
        <p:spPr>
          <a:xfrm>
            <a:off x="1810564" y="6371302"/>
            <a:ext cx="4642338" cy="365125"/>
          </a:xfrm>
        </p:spPr>
        <p:txBody>
          <a:bodyPr/>
          <a:lstStyle/>
          <a:p>
            <a:endParaRPr lang="en-US" dirty="0"/>
          </a:p>
        </p:txBody>
      </p:sp>
      <p:sp>
        <p:nvSpPr>
          <p:cNvPr id="16" name="Slide Number Placeholder 5"/>
          <p:cNvSpPr>
            <a:spLocks noGrp="1"/>
          </p:cNvSpPr>
          <p:nvPr>
            <p:ph type="sldNum" sz="quarter" idx="12"/>
          </p:nvPr>
        </p:nvSpPr>
        <p:spPr>
          <a:xfrm>
            <a:off x="6637866" y="6371302"/>
            <a:ext cx="750277" cy="365125"/>
          </a:xfrm>
        </p:spPr>
        <p:txBody>
          <a:bodyPr/>
          <a:lstStyle/>
          <a:p>
            <a:fld id="{C41A179C-9CFB-5A4D-8467-2F39C5D58140}" type="slidenum">
              <a:rPr lang="en-US" smtClean="0"/>
              <a:t>‹nº›</a:t>
            </a:fld>
            <a:endParaRPr lang="en-US" dirty="0"/>
          </a:p>
        </p:txBody>
      </p:sp>
      <p:pic>
        <p:nvPicPr>
          <p:cNvPr id="18" name="Imagem 17" descr="Forma&#10;&#10;Descrição gerada automaticamente com confiança baixa">
            <a:extLst>
              <a:ext uri="{FF2B5EF4-FFF2-40B4-BE49-F238E27FC236}">
                <a16:creationId xmlns:a16="http://schemas.microsoft.com/office/drawing/2014/main" id="{42121ADD-0891-4BBA-8FC0-4B8EF16FAB7D}"/>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pic>
        <p:nvPicPr>
          <p:cNvPr id="17" name="Imagem 16">
            <a:extLst>
              <a:ext uri="{FF2B5EF4-FFF2-40B4-BE49-F238E27FC236}">
                <a16:creationId xmlns:a16="http://schemas.microsoft.com/office/drawing/2014/main" id="{0F145CA0-1B38-4FB4-8139-A30762DC5570}"/>
              </a:ext>
            </a:extLst>
          </p:cNvPr>
          <p:cNvPicPr>
            <a:picLocks noChangeAspect="1"/>
          </p:cNvPicPr>
          <p:nvPr userDrawn="1"/>
        </p:nvPicPr>
        <p:blipFill>
          <a:blip r:embed="rId3">
            <a:extLst>
              <a:ext uri="{28A0092B-C50C-407E-A947-70E740481C1C}">
                <a14:useLocalDpi xmlns:a14="http://schemas.microsoft.com/office/drawing/2010/main" val="0"/>
              </a:ext>
            </a:extLst>
          </a:blip>
          <a:srcRect/>
          <a:stretch/>
        </p:blipFill>
        <p:spPr>
          <a:xfrm>
            <a:off x="9936417" y="360000"/>
            <a:ext cx="1876525" cy="225183"/>
          </a:xfrm>
          <a:prstGeom prst="rect">
            <a:avLst/>
          </a:prstGeom>
        </p:spPr>
      </p:pic>
    </p:spTree>
    <p:extLst>
      <p:ext uri="{BB962C8B-B14F-4D97-AF65-F5344CB8AC3E}">
        <p14:creationId xmlns:p14="http://schemas.microsoft.com/office/powerpoint/2010/main" val="359065589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pic>
        <p:nvPicPr>
          <p:cNvPr id="8" name="Imagem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p:txBody>
          <a:bodyPr/>
          <a:lstStyle/>
          <a:p>
            <a:r>
              <a:rPr lang="x-none"/>
              <a:t>Click to edit Master title style</a:t>
            </a:r>
            <a:endParaRPr lang="en-US"/>
          </a:p>
        </p:txBody>
      </p:sp>
      <p:sp>
        <p:nvSpPr>
          <p:cNvPr id="3" name="Content Placeholder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en-US"/>
          </a:p>
        </p:txBody>
      </p:sp>
      <p:sp>
        <p:nvSpPr>
          <p:cNvPr id="4" name="Content Placeholder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en-US"/>
          </a:p>
        </p:txBody>
      </p:sp>
      <p:sp>
        <p:nvSpPr>
          <p:cNvPr id="14" name="Date Placeholder 3"/>
          <p:cNvSpPr>
            <a:spLocks noGrp="1"/>
          </p:cNvSpPr>
          <p:nvPr>
            <p:ph type="dt" sz="half" idx="10"/>
          </p:nvPr>
        </p:nvSpPr>
        <p:spPr>
          <a:xfrm>
            <a:off x="609600" y="6371302"/>
            <a:ext cx="1016000" cy="365125"/>
          </a:xfrm>
        </p:spPr>
        <p:txBody>
          <a:bodyPr/>
          <a:lstStyle/>
          <a:p>
            <a:fld id="{331DB57C-0CBF-3049-B4D4-DDB653D1F03D}" type="datetimeFigureOut">
              <a:rPr lang="en-US" smtClean="0"/>
              <a:t>5/3/2023</a:t>
            </a:fld>
            <a:endParaRPr lang="en-US" dirty="0"/>
          </a:p>
        </p:txBody>
      </p:sp>
      <p:sp>
        <p:nvSpPr>
          <p:cNvPr id="18" name="Footer Placeholder 4"/>
          <p:cNvSpPr>
            <a:spLocks noGrp="1"/>
          </p:cNvSpPr>
          <p:nvPr>
            <p:ph type="ftr" sz="quarter" idx="11"/>
          </p:nvPr>
        </p:nvSpPr>
        <p:spPr>
          <a:xfrm>
            <a:off x="1810564" y="6371302"/>
            <a:ext cx="4642338" cy="365125"/>
          </a:xfrm>
        </p:spPr>
        <p:txBody>
          <a:bodyPr/>
          <a:lstStyle/>
          <a:p>
            <a:endParaRPr lang="en-US" dirty="0"/>
          </a:p>
        </p:txBody>
      </p:sp>
      <p:sp>
        <p:nvSpPr>
          <p:cNvPr id="19" name="Slide Number Placeholder 5"/>
          <p:cNvSpPr>
            <a:spLocks noGrp="1"/>
          </p:cNvSpPr>
          <p:nvPr>
            <p:ph type="sldNum" sz="quarter" idx="12"/>
          </p:nvPr>
        </p:nvSpPr>
        <p:spPr>
          <a:xfrm>
            <a:off x="6637866" y="6371302"/>
            <a:ext cx="750277" cy="365125"/>
          </a:xfrm>
        </p:spPr>
        <p:txBody>
          <a:bodyPr/>
          <a:lstStyle/>
          <a:p>
            <a:fld id="{C41A179C-9CFB-5A4D-8467-2F39C5D58140}" type="slidenum">
              <a:rPr lang="en-US" smtClean="0"/>
              <a:t>‹nº›</a:t>
            </a:fld>
            <a:endParaRPr lang="en-US" dirty="0"/>
          </a:p>
        </p:txBody>
      </p:sp>
      <p:pic>
        <p:nvPicPr>
          <p:cNvPr id="17" name="Imagem 16">
            <a:extLst>
              <a:ext uri="{FF2B5EF4-FFF2-40B4-BE49-F238E27FC236}">
                <a16:creationId xmlns:a16="http://schemas.microsoft.com/office/drawing/2014/main" id="{4D22401E-57AC-4CEF-83A3-4F2BD90BCCDC}"/>
              </a:ext>
            </a:extLst>
          </p:cNvPr>
          <p:cNvPicPr>
            <a:picLocks noChangeAspect="1"/>
          </p:cNvPicPr>
          <p:nvPr userDrawn="1"/>
        </p:nvPicPr>
        <p:blipFill>
          <a:blip r:embed="rId3">
            <a:extLst>
              <a:ext uri="{28A0092B-C50C-407E-A947-70E740481C1C}">
                <a14:useLocalDpi xmlns:a14="http://schemas.microsoft.com/office/drawing/2010/main" val="0"/>
              </a:ext>
            </a:extLst>
          </a:blip>
          <a:srcRect/>
          <a:stretch/>
        </p:blipFill>
        <p:spPr>
          <a:xfrm>
            <a:off x="9936417" y="265702"/>
            <a:ext cx="1876525" cy="225183"/>
          </a:xfrm>
          <a:prstGeom prst="rect">
            <a:avLst/>
          </a:prstGeom>
        </p:spPr>
      </p:pic>
      <p:pic>
        <p:nvPicPr>
          <p:cNvPr id="20" name="Imagem 19" descr="Forma&#10;&#10;Descrição gerada automaticamente com confiança baixa">
            <a:extLst>
              <a:ext uri="{FF2B5EF4-FFF2-40B4-BE49-F238E27FC236}">
                <a16:creationId xmlns:a16="http://schemas.microsoft.com/office/drawing/2014/main" id="{250F6763-4380-415F-AED9-EA4E369AD0E6}"/>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52400" y="152400"/>
            <a:ext cx="12192000" cy="6858000"/>
          </a:xfrm>
          <a:prstGeom prst="rect">
            <a:avLst/>
          </a:prstGeom>
        </p:spPr>
      </p:pic>
    </p:spTree>
    <p:extLst>
      <p:ext uri="{BB962C8B-B14F-4D97-AF65-F5344CB8AC3E}">
        <p14:creationId xmlns:p14="http://schemas.microsoft.com/office/powerpoint/2010/main" val="403622452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11" name="Imagem 10">
            <a:extLst>
              <a:ext uri="{FF2B5EF4-FFF2-40B4-BE49-F238E27FC236}">
                <a16:creationId xmlns:a16="http://schemas.microsoft.com/office/drawing/2014/main" id="{138E0B40-235F-4FBD-A6A3-B4653171E6B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936417" y="378293"/>
            <a:ext cx="1876525" cy="225183"/>
          </a:xfrm>
          <a:prstGeom prst="rect">
            <a:avLst/>
          </a:prstGeom>
        </p:spPr>
      </p:pic>
      <p:pic>
        <p:nvPicPr>
          <p:cNvPr id="12" name="Imagem 11" descr="Forma&#10;&#10;Descrição gerada automaticamente com confiança baixa">
            <a:extLst>
              <a:ext uri="{FF2B5EF4-FFF2-40B4-BE49-F238E27FC236}">
                <a16:creationId xmlns:a16="http://schemas.microsoft.com/office/drawing/2014/main" id="{8A587248-5859-4845-8723-7E523189F5CE}"/>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0" y="1"/>
            <a:ext cx="12192000" cy="6858000"/>
          </a:xfrm>
          <a:prstGeom prst="rect">
            <a:avLst/>
          </a:prstGeom>
        </p:spPr>
      </p:pic>
    </p:spTree>
    <p:extLst>
      <p:ext uri="{BB962C8B-B14F-4D97-AF65-F5344CB8AC3E}">
        <p14:creationId xmlns:p14="http://schemas.microsoft.com/office/powerpoint/2010/main" val="2840904859"/>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a:gsLst>
            <a:gs pos="24000">
              <a:schemeClr val="bg2"/>
            </a:gs>
            <a:gs pos="69000">
              <a:srgbClr val="F3FBFF"/>
            </a:gs>
          </a:gsLst>
          <a:path path="circle">
            <a:fillToRect l="100000" t="100000"/>
          </a:path>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274638"/>
            <a:ext cx="10972800" cy="1143000"/>
          </a:xfrm>
          <a:prstGeom prst="rect">
            <a:avLst/>
          </a:prstGeom>
        </p:spPr>
        <p:txBody>
          <a:bodyPr vert="horz" lIns="0" tIns="0" rIns="0" bIns="0" rtlCol="0" anchor="b">
            <a:normAutofit/>
          </a:bodyPr>
          <a:lstStyle/>
          <a:p>
            <a:r>
              <a:rPr lang="x-none" dirty="0"/>
              <a:t>Click to edit Master title style</a:t>
            </a:r>
            <a:endParaRPr lang="en-US" dirty="0"/>
          </a:p>
        </p:txBody>
      </p:sp>
      <p:sp>
        <p:nvSpPr>
          <p:cNvPr id="3" name="Text Placeholder 2"/>
          <p:cNvSpPr>
            <a:spLocks noGrp="1"/>
          </p:cNvSpPr>
          <p:nvPr>
            <p:ph type="body" idx="1"/>
          </p:nvPr>
        </p:nvSpPr>
        <p:spPr>
          <a:xfrm>
            <a:off x="609600" y="1600201"/>
            <a:ext cx="10972800" cy="4525963"/>
          </a:xfrm>
          <a:prstGeom prst="rect">
            <a:avLst/>
          </a:prstGeom>
        </p:spPr>
        <p:txBody>
          <a:bodyPr vert="horz" lIns="0" tIns="0" rIns="0" bIns="0" rtlCol="0">
            <a:normAutofit/>
          </a:bodyPr>
          <a:lstStyle/>
          <a:p>
            <a:pPr lvl="0"/>
            <a:r>
              <a:rPr lang="x-none" dirty="0"/>
              <a:t>Click to edit Master text styles</a:t>
            </a:r>
          </a:p>
          <a:p>
            <a:pPr lvl="1"/>
            <a:r>
              <a:rPr lang="x-none" dirty="0"/>
              <a:t>Second level</a:t>
            </a:r>
          </a:p>
          <a:p>
            <a:pPr lvl="2"/>
            <a:r>
              <a:rPr lang="x-none" dirty="0"/>
              <a:t>Third level</a:t>
            </a:r>
          </a:p>
          <a:p>
            <a:pPr lvl="3"/>
            <a:r>
              <a:rPr lang="x-none" dirty="0"/>
              <a:t>Fourth level</a:t>
            </a:r>
          </a:p>
          <a:p>
            <a:pPr lvl="4"/>
            <a:r>
              <a:rPr lang="x-none" dirty="0"/>
              <a:t>Fifth level</a:t>
            </a:r>
            <a:endParaRPr lang="en-US" dirty="0"/>
          </a:p>
        </p:txBody>
      </p:sp>
      <p:sp>
        <p:nvSpPr>
          <p:cNvPr id="4" name="Date Placeholder 3"/>
          <p:cNvSpPr>
            <a:spLocks noGrp="1"/>
          </p:cNvSpPr>
          <p:nvPr>
            <p:ph type="dt" sz="half" idx="2"/>
          </p:nvPr>
        </p:nvSpPr>
        <p:spPr>
          <a:xfrm>
            <a:off x="609600" y="6246206"/>
            <a:ext cx="1016000" cy="365125"/>
          </a:xfrm>
          <a:prstGeom prst="rect">
            <a:avLst/>
          </a:prstGeom>
        </p:spPr>
        <p:txBody>
          <a:bodyPr vert="horz" lIns="91440" tIns="45720" rIns="91440" bIns="45720" rtlCol="0" anchor="ctr"/>
          <a:lstStyle>
            <a:lvl1pPr algn="l">
              <a:defRPr sz="1050">
                <a:solidFill>
                  <a:schemeClr val="tx1">
                    <a:tint val="75000"/>
                  </a:schemeClr>
                </a:solidFill>
                <a:latin typeface="Segoe UI" panose="020B0502040204020203" pitchFamily="34" charset="0"/>
                <a:ea typeface="Segoe UI" panose="020B0502040204020203" pitchFamily="34" charset="0"/>
                <a:cs typeface="Segoe UI" panose="020B0502040204020203" pitchFamily="34" charset="0"/>
              </a:defRPr>
            </a:lvl1pPr>
          </a:lstStyle>
          <a:p>
            <a:fld id="{331DB57C-0CBF-3049-B4D4-DDB653D1F03D}" type="datetimeFigureOut">
              <a:rPr lang="en-US" smtClean="0"/>
              <a:pPr/>
              <a:t>5/3/2023</a:t>
            </a:fld>
            <a:endParaRPr lang="en-US" dirty="0"/>
          </a:p>
        </p:txBody>
      </p:sp>
      <p:sp>
        <p:nvSpPr>
          <p:cNvPr id="5" name="Footer Placeholder 4"/>
          <p:cNvSpPr>
            <a:spLocks noGrp="1"/>
          </p:cNvSpPr>
          <p:nvPr>
            <p:ph type="ftr" sz="quarter" idx="3"/>
          </p:nvPr>
        </p:nvSpPr>
        <p:spPr>
          <a:xfrm>
            <a:off x="1810564" y="6246206"/>
            <a:ext cx="5963139" cy="365125"/>
          </a:xfrm>
          <a:prstGeom prst="rect">
            <a:avLst/>
          </a:prstGeom>
        </p:spPr>
        <p:txBody>
          <a:bodyPr vert="horz" lIns="91440" tIns="45720" rIns="91440" bIns="45720" rtlCol="0" anchor="ctr"/>
          <a:lstStyle>
            <a:lvl1pPr algn="ctr">
              <a:defRPr sz="1050">
                <a:solidFill>
                  <a:schemeClr val="tx1">
                    <a:tint val="75000"/>
                  </a:schemeClr>
                </a:solidFill>
                <a:latin typeface="Segoe UI" panose="020B0502040204020203" pitchFamily="34" charset="0"/>
                <a:ea typeface="Segoe UI" panose="020B0502040204020203" pitchFamily="34" charset="0"/>
                <a:cs typeface="Segoe UI" panose="020B0502040204020203" pitchFamily="34" charset="0"/>
              </a:defRPr>
            </a:lvl1pPr>
          </a:lstStyle>
          <a:p>
            <a:endParaRPr lang="en-US" dirty="0"/>
          </a:p>
        </p:txBody>
      </p:sp>
      <p:sp>
        <p:nvSpPr>
          <p:cNvPr id="6" name="Slide Number Placeholder 5"/>
          <p:cNvSpPr>
            <a:spLocks noGrp="1"/>
          </p:cNvSpPr>
          <p:nvPr>
            <p:ph type="sldNum" sz="quarter" idx="4"/>
          </p:nvPr>
        </p:nvSpPr>
        <p:spPr>
          <a:xfrm>
            <a:off x="7950851" y="6246206"/>
            <a:ext cx="750277" cy="365125"/>
          </a:xfrm>
          <a:prstGeom prst="rect">
            <a:avLst/>
          </a:prstGeom>
        </p:spPr>
        <p:txBody>
          <a:bodyPr vert="horz" lIns="91440" tIns="45720" rIns="91440" bIns="45720" rtlCol="0" anchor="ctr"/>
          <a:lstStyle>
            <a:lvl1pPr algn="r">
              <a:defRPr sz="1050">
                <a:solidFill>
                  <a:schemeClr val="tx1">
                    <a:tint val="75000"/>
                  </a:schemeClr>
                </a:solidFill>
                <a:latin typeface="Segoe UI" panose="020B0502040204020203" pitchFamily="34" charset="0"/>
                <a:ea typeface="Segoe UI" panose="020B0502040204020203" pitchFamily="34" charset="0"/>
                <a:cs typeface="Segoe UI" panose="020B0502040204020203" pitchFamily="34" charset="0"/>
              </a:defRPr>
            </a:lvl1pPr>
          </a:lstStyle>
          <a:p>
            <a:fld id="{C41A179C-9CFB-5A4D-8467-2F39C5D58140}" type="slidenum">
              <a:rPr lang="en-US" smtClean="0"/>
              <a:pPr/>
              <a:t>‹nº›</a:t>
            </a:fld>
            <a:endParaRPr lang="en-US" dirty="0"/>
          </a:p>
        </p:txBody>
      </p:sp>
    </p:spTree>
    <p:extLst>
      <p:ext uri="{BB962C8B-B14F-4D97-AF65-F5344CB8AC3E}">
        <p14:creationId xmlns:p14="http://schemas.microsoft.com/office/powerpoint/2010/main" val="388014087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60" r:id="rId5"/>
  </p:sldLayoutIdLst>
  <p:txStyles>
    <p:titleStyle>
      <a:lvl1pPr algn="l" defTabSz="457200" rtl="0" eaLnBrk="1" latinLnBrk="0" hangingPunct="1">
        <a:spcBef>
          <a:spcPct val="0"/>
        </a:spcBef>
        <a:buNone/>
        <a:defRPr sz="4000" b="1" kern="1200">
          <a:solidFill>
            <a:schemeClr val="tx1"/>
          </a:solidFill>
          <a:latin typeface="+mj-lt"/>
          <a:ea typeface="Segoe UI" panose="020B0502040204020203" pitchFamily="34" charset="0"/>
          <a:cs typeface="Segoe UI" panose="020B0502040204020203" pitchFamily="34" charset="0"/>
        </a:defRPr>
      </a:lvl1pPr>
    </p:titleStyle>
    <p:bodyStyle>
      <a:lvl1pPr marL="342900" indent="-342900" algn="l" defTabSz="457200" rtl="0" eaLnBrk="1" latinLnBrk="0" hangingPunct="1">
        <a:spcBef>
          <a:spcPct val="20000"/>
        </a:spcBef>
        <a:buFont typeface="Arial"/>
        <a:buChar char="•"/>
        <a:defRPr sz="2800" kern="1200">
          <a:solidFill>
            <a:schemeClr val="tx1"/>
          </a:solidFill>
          <a:latin typeface="+mj-lt"/>
          <a:ea typeface="Segoe UI" panose="020B0502040204020203" pitchFamily="34" charset="0"/>
          <a:cs typeface="Segoe UI" panose="020B0502040204020203" pitchFamily="34" charset="0"/>
        </a:defRPr>
      </a:lvl1pPr>
      <a:lvl2pPr marL="742950" indent="-285750" algn="l" defTabSz="457200" rtl="0" eaLnBrk="1" latinLnBrk="0" hangingPunct="1">
        <a:spcBef>
          <a:spcPct val="20000"/>
        </a:spcBef>
        <a:buFont typeface="Arial"/>
        <a:buChar char="–"/>
        <a:defRPr sz="2400" kern="1200">
          <a:solidFill>
            <a:schemeClr val="tx1"/>
          </a:solidFill>
          <a:latin typeface="+mj-lt"/>
          <a:ea typeface="Segoe UI" panose="020B0502040204020203" pitchFamily="34" charset="0"/>
          <a:cs typeface="Segoe UI" panose="020B0502040204020203" pitchFamily="34" charset="0"/>
        </a:defRPr>
      </a:lvl2pPr>
      <a:lvl3pPr marL="1143000" indent="-228600" algn="l" defTabSz="457200" rtl="0" eaLnBrk="1" latinLnBrk="0" hangingPunct="1">
        <a:spcBef>
          <a:spcPct val="20000"/>
        </a:spcBef>
        <a:buFont typeface="Arial"/>
        <a:buChar char="•"/>
        <a:defRPr sz="2000" kern="1200">
          <a:solidFill>
            <a:schemeClr val="tx1"/>
          </a:solidFill>
          <a:latin typeface="+mj-lt"/>
          <a:ea typeface="Segoe UI" panose="020B0502040204020203" pitchFamily="34" charset="0"/>
          <a:cs typeface="Segoe UI" panose="020B0502040204020203" pitchFamily="34" charset="0"/>
        </a:defRPr>
      </a:lvl3pPr>
      <a:lvl4pPr marL="1600200" indent="-228600" algn="l" defTabSz="457200" rtl="0" eaLnBrk="1" latinLnBrk="0" hangingPunct="1">
        <a:spcBef>
          <a:spcPct val="20000"/>
        </a:spcBef>
        <a:buFont typeface="Arial"/>
        <a:buChar char="–"/>
        <a:defRPr sz="1800" kern="1200">
          <a:solidFill>
            <a:schemeClr val="tx1"/>
          </a:solidFill>
          <a:latin typeface="+mj-lt"/>
          <a:ea typeface="Segoe UI" panose="020B0502040204020203" pitchFamily="34" charset="0"/>
          <a:cs typeface="Segoe UI" panose="020B0502040204020203" pitchFamily="34" charset="0"/>
        </a:defRPr>
      </a:lvl4pPr>
      <a:lvl5pPr marL="2057400" indent="-228600" algn="l" defTabSz="457200" rtl="0" eaLnBrk="1" latinLnBrk="0" hangingPunct="1">
        <a:spcBef>
          <a:spcPct val="20000"/>
        </a:spcBef>
        <a:buFont typeface="Arial"/>
        <a:buChar char="»"/>
        <a:defRPr sz="1800" kern="1200">
          <a:solidFill>
            <a:schemeClr val="tx1"/>
          </a:solidFill>
          <a:latin typeface="+mj-lt"/>
          <a:ea typeface="Segoe UI" panose="020B0502040204020203" pitchFamily="34" charset="0"/>
          <a:cs typeface="Segoe UI" panose="020B0502040204020203" pitchFamily="34" charset="0"/>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3" Type="http://schemas.openxmlformats.org/officeDocument/2006/relationships/image" Target="../media/image14.emf"/><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5.emf"/><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agem 5">
            <a:extLst>
              <a:ext uri="{FF2B5EF4-FFF2-40B4-BE49-F238E27FC236}">
                <a16:creationId xmlns:a16="http://schemas.microsoft.com/office/drawing/2014/main" id="{EBFB3C8F-F4C1-4FCB-8D7B-6D0F68657C21}"/>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1621869" y="1028613"/>
            <a:ext cx="8948257" cy="1073791"/>
          </a:xfrm>
          <a:prstGeom prst="rect">
            <a:avLst/>
          </a:prstGeom>
        </p:spPr>
      </p:pic>
      <p:sp>
        <p:nvSpPr>
          <p:cNvPr id="8" name="Título 1">
            <a:extLst>
              <a:ext uri="{FF2B5EF4-FFF2-40B4-BE49-F238E27FC236}">
                <a16:creationId xmlns:a16="http://schemas.microsoft.com/office/drawing/2014/main" id="{BF326FB2-CF0C-4986-BDA3-C89D31CD6AF1}"/>
              </a:ext>
            </a:extLst>
          </p:cNvPr>
          <p:cNvSpPr txBox="1">
            <a:spLocks/>
          </p:cNvSpPr>
          <p:nvPr/>
        </p:nvSpPr>
        <p:spPr>
          <a:xfrm>
            <a:off x="983452" y="2856244"/>
            <a:ext cx="10225089" cy="1463049"/>
          </a:xfrm>
          <a:prstGeom prst="rect">
            <a:avLst/>
          </a:prstGeom>
        </p:spPr>
        <p:txBody>
          <a:bodyPr>
            <a:normAutofit fontScale="97500" lnSpcReduction="10000"/>
          </a:bodyPr>
          <a:lstStyle>
            <a:lvl1pPr algn="l" defTabSz="457200" rtl="0" eaLnBrk="1" latinLnBrk="0" hangingPunct="1">
              <a:spcBef>
                <a:spcPct val="0"/>
              </a:spcBef>
              <a:buNone/>
              <a:defRPr sz="4000" b="1" kern="1200">
                <a:solidFill>
                  <a:schemeClr val="tx1"/>
                </a:solidFill>
                <a:latin typeface="+mj-lt"/>
                <a:ea typeface="Segoe UI" panose="020B0502040204020203" pitchFamily="34" charset="0"/>
                <a:cs typeface="Segoe UI" panose="020B0502040204020203" pitchFamily="34" charset="0"/>
              </a:defRPr>
            </a:lvl1pPr>
          </a:lstStyle>
          <a:p>
            <a:pPr algn="ctr"/>
            <a:r>
              <a:rPr lang="pt-BR" sz="4800" dirty="0">
                <a:solidFill>
                  <a:srgbClr val="0070C0"/>
                </a:solidFill>
                <a:latin typeface="Calibri Light" panose="020F0302020204030204" pitchFamily="34" charset="0"/>
                <a:cs typeface="Calibri Light" panose="020F0302020204030204" pitchFamily="34" charset="0"/>
              </a:rPr>
              <a:t>Anuário Estatístico de Acidentes do Trabalho 2021</a:t>
            </a:r>
          </a:p>
        </p:txBody>
      </p:sp>
      <p:sp>
        <p:nvSpPr>
          <p:cNvPr id="3" name="Retângulo 2">
            <a:extLst>
              <a:ext uri="{FF2B5EF4-FFF2-40B4-BE49-F238E27FC236}">
                <a16:creationId xmlns:a16="http://schemas.microsoft.com/office/drawing/2014/main" id="{526D86F6-2DE5-4030-A719-A3DE7CCD2331}"/>
              </a:ext>
            </a:extLst>
          </p:cNvPr>
          <p:cNvSpPr/>
          <p:nvPr/>
        </p:nvSpPr>
        <p:spPr>
          <a:xfrm>
            <a:off x="157924" y="5073134"/>
            <a:ext cx="6904582" cy="1046440"/>
          </a:xfrm>
          <a:prstGeom prst="rect">
            <a:avLst/>
          </a:prstGeom>
        </p:spPr>
        <p:txBody>
          <a:bodyPr wrap="none">
            <a:spAutoFit/>
          </a:bodyPr>
          <a:lstStyle/>
          <a:p>
            <a:r>
              <a:rPr lang="pt-BR" sz="2400" b="1" dirty="0">
                <a:solidFill>
                  <a:schemeClr val="accent1">
                    <a:lumMod val="75000"/>
                  </a:schemeClr>
                </a:solidFill>
              </a:rPr>
              <a:t>Secretaria de Regime Geral de Previdência Social</a:t>
            </a:r>
          </a:p>
          <a:p>
            <a:r>
              <a:rPr lang="pt-BR" sz="2000" b="1" dirty="0">
                <a:solidFill>
                  <a:schemeClr val="accent1">
                    <a:lumMod val="75000"/>
                  </a:schemeClr>
                </a:solidFill>
              </a:rPr>
              <a:t>Departamento de Políticas de Saúde e Segurança Ocupacional</a:t>
            </a:r>
          </a:p>
          <a:p>
            <a:r>
              <a:rPr lang="pt-BR" b="1" dirty="0">
                <a:solidFill>
                  <a:schemeClr val="accent1">
                    <a:lumMod val="75000"/>
                  </a:schemeClr>
                </a:solidFill>
              </a:rPr>
              <a:t>Coordenação-Geral de Monitoramento de Benefícios por Incapacidade</a:t>
            </a:r>
          </a:p>
        </p:txBody>
      </p:sp>
    </p:spTree>
    <p:extLst>
      <p:ext uri="{BB962C8B-B14F-4D97-AF65-F5344CB8AC3E}">
        <p14:creationId xmlns:p14="http://schemas.microsoft.com/office/powerpoint/2010/main" val="357420024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ítulo 1">
            <a:extLst>
              <a:ext uri="{FF2B5EF4-FFF2-40B4-BE49-F238E27FC236}">
                <a16:creationId xmlns:a16="http://schemas.microsoft.com/office/drawing/2014/main" id="{56D291F4-AE9A-48C2-AE3B-D37D2DFC5E8D}"/>
              </a:ext>
            </a:extLst>
          </p:cNvPr>
          <p:cNvSpPr txBox="1">
            <a:spLocks/>
          </p:cNvSpPr>
          <p:nvPr/>
        </p:nvSpPr>
        <p:spPr>
          <a:xfrm>
            <a:off x="239684" y="232122"/>
            <a:ext cx="9317675" cy="538620"/>
          </a:xfrm>
          <a:prstGeom prst="roundRect">
            <a:avLst>
              <a:gd name="adj" fmla="val 36120"/>
            </a:avLst>
          </a:prstGeom>
          <a:ln w="38100"/>
        </p:spPr>
        <p:style>
          <a:lnRef idx="2">
            <a:schemeClr val="accent2"/>
          </a:lnRef>
          <a:fillRef idx="1">
            <a:schemeClr val="lt1"/>
          </a:fillRef>
          <a:effectRef idx="0">
            <a:schemeClr val="accent2"/>
          </a:effectRef>
          <a:fontRef idx="minor">
            <a:schemeClr val="dk1"/>
          </a:fontRef>
        </p:style>
        <p:txBody>
          <a:bodyPr vert="horz" lIns="91440" tIns="45720" rIns="91440" bIns="45720" rtlCol="0" anchor="ctr">
            <a:normAutofit fontScale="92500" lnSpcReduction="10000"/>
          </a:bodyPr>
          <a:lstStyle>
            <a:lvl1pPr algn="l" defTabSz="914400" rtl="0" eaLnBrk="1" latinLnBrk="0" hangingPunct="1">
              <a:lnSpc>
                <a:spcPct val="90000"/>
              </a:lnSpc>
              <a:spcBef>
                <a:spcPct val="0"/>
              </a:spcBef>
              <a:buNone/>
              <a:defRPr sz="4400" b="1" kern="1200">
                <a:solidFill>
                  <a:schemeClr val="tx1">
                    <a:lumMod val="65000"/>
                    <a:lumOff val="35000"/>
                  </a:schemeClr>
                </a:solidFill>
                <a:latin typeface="+mn-lt"/>
                <a:ea typeface="+mj-ea"/>
                <a:cs typeface="+mj-cs"/>
              </a:defRPr>
            </a:lvl1pPr>
          </a:lstStyle>
          <a:p>
            <a:r>
              <a:rPr lang="pt-BR" sz="2800" dirty="0">
                <a:solidFill>
                  <a:srgbClr val="002060"/>
                </a:solidFill>
              </a:rPr>
              <a:t>Estatísticas de Acidentes do Trabalho – 2011 a 2021</a:t>
            </a:r>
          </a:p>
        </p:txBody>
      </p:sp>
      <p:pic>
        <p:nvPicPr>
          <p:cNvPr id="9" name="Imagem 8">
            <a:extLst>
              <a:ext uri="{FF2B5EF4-FFF2-40B4-BE49-F238E27FC236}">
                <a16:creationId xmlns:a16="http://schemas.microsoft.com/office/drawing/2014/main" id="{58E943A2-3C31-4E04-B0B3-5BC53BF7A175}"/>
              </a:ext>
            </a:extLst>
          </p:cNvPr>
          <p:cNvPicPr>
            <a:picLocks noChangeAspect="1"/>
          </p:cNvPicPr>
          <p:nvPr/>
        </p:nvPicPr>
        <p:blipFill>
          <a:blip r:embed="rId3"/>
          <a:stretch>
            <a:fillRect/>
          </a:stretch>
        </p:blipFill>
        <p:spPr>
          <a:xfrm>
            <a:off x="1748617" y="1017391"/>
            <a:ext cx="8694766" cy="5419830"/>
          </a:xfrm>
          <a:prstGeom prst="rect">
            <a:avLst/>
          </a:prstGeom>
        </p:spPr>
      </p:pic>
    </p:spTree>
    <p:extLst>
      <p:ext uri="{BB962C8B-B14F-4D97-AF65-F5344CB8AC3E}">
        <p14:creationId xmlns:p14="http://schemas.microsoft.com/office/powerpoint/2010/main" val="317811835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ítulo 1">
            <a:extLst>
              <a:ext uri="{FF2B5EF4-FFF2-40B4-BE49-F238E27FC236}">
                <a16:creationId xmlns:a16="http://schemas.microsoft.com/office/drawing/2014/main" id="{56D291F4-AE9A-48C2-AE3B-D37D2DFC5E8D}"/>
              </a:ext>
            </a:extLst>
          </p:cNvPr>
          <p:cNvSpPr txBox="1">
            <a:spLocks/>
          </p:cNvSpPr>
          <p:nvPr/>
        </p:nvSpPr>
        <p:spPr>
          <a:xfrm>
            <a:off x="239684" y="232122"/>
            <a:ext cx="9317675" cy="538620"/>
          </a:xfrm>
          <a:prstGeom prst="roundRect">
            <a:avLst>
              <a:gd name="adj" fmla="val 36120"/>
            </a:avLst>
          </a:prstGeom>
          <a:ln w="38100"/>
        </p:spPr>
        <p:style>
          <a:lnRef idx="2">
            <a:schemeClr val="accent2"/>
          </a:lnRef>
          <a:fillRef idx="1">
            <a:schemeClr val="lt1"/>
          </a:fillRef>
          <a:effectRef idx="0">
            <a:schemeClr val="accent2"/>
          </a:effectRef>
          <a:fontRef idx="minor">
            <a:schemeClr val="dk1"/>
          </a:fontRef>
        </p:style>
        <p:txBody>
          <a:bodyPr vert="horz" lIns="91440" tIns="45720" rIns="91440" bIns="45720" rtlCol="0" anchor="ctr">
            <a:normAutofit fontScale="92500" lnSpcReduction="10000"/>
          </a:bodyPr>
          <a:lstStyle>
            <a:lvl1pPr algn="l" defTabSz="914400" rtl="0" eaLnBrk="1" latinLnBrk="0" hangingPunct="1">
              <a:lnSpc>
                <a:spcPct val="90000"/>
              </a:lnSpc>
              <a:spcBef>
                <a:spcPct val="0"/>
              </a:spcBef>
              <a:buNone/>
              <a:defRPr sz="4400" b="1" kern="1200">
                <a:solidFill>
                  <a:schemeClr val="tx1">
                    <a:lumMod val="65000"/>
                    <a:lumOff val="35000"/>
                  </a:schemeClr>
                </a:solidFill>
                <a:latin typeface="+mn-lt"/>
                <a:ea typeface="+mj-ea"/>
                <a:cs typeface="+mj-cs"/>
              </a:defRPr>
            </a:lvl1pPr>
          </a:lstStyle>
          <a:p>
            <a:r>
              <a:rPr lang="pt-BR" sz="2800" dirty="0">
                <a:solidFill>
                  <a:srgbClr val="002060"/>
                </a:solidFill>
              </a:rPr>
              <a:t>Estatísticas de Acidentes do Trabalho – 2019 a 2021</a:t>
            </a:r>
          </a:p>
        </p:txBody>
      </p:sp>
      <p:pic>
        <p:nvPicPr>
          <p:cNvPr id="2" name="Imagem 1">
            <a:extLst>
              <a:ext uri="{FF2B5EF4-FFF2-40B4-BE49-F238E27FC236}">
                <a16:creationId xmlns:a16="http://schemas.microsoft.com/office/drawing/2014/main" id="{9906A866-EB89-408C-9EC6-D219932B8832}"/>
              </a:ext>
            </a:extLst>
          </p:cNvPr>
          <p:cNvPicPr>
            <a:picLocks noChangeAspect="1"/>
          </p:cNvPicPr>
          <p:nvPr/>
        </p:nvPicPr>
        <p:blipFill>
          <a:blip r:embed="rId3"/>
          <a:stretch>
            <a:fillRect/>
          </a:stretch>
        </p:blipFill>
        <p:spPr>
          <a:xfrm>
            <a:off x="1750394" y="993106"/>
            <a:ext cx="8691211" cy="5426520"/>
          </a:xfrm>
          <a:prstGeom prst="rect">
            <a:avLst/>
          </a:prstGeom>
        </p:spPr>
      </p:pic>
    </p:spTree>
    <p:extLst>
      <p:ext uri="{BB962C8B-B14F-4D97-AF65-F5344CB8AC3E}">
        <p14:creationId xmlns:p14="http://schemas.microsoft.com/office/powerpoint/2010/main" val="243422907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tângulo 7">
            <a:extLst>
              <a:ext uri="{FF2B5EF4-FFF2-40B4-BE49-F238E27FC236}">
                <a16:creationId xmlns:a16="http://schemas.microsoft.com/office/drawing/2014/main" id="{203FD1E8-8F74-534E-8648-13465814FBE8}"/>
              </a:ext>
            </a:extLst>
          </p:cNvPr>
          <p:cNvSpPr/>
          <p:nvPr/>
        </p:nvSpPr>
        <p:spPr>
          <a:xfrm>
            <a:off x="9420838" y="1031381"/>
            <a:ext cx="2483482" cy="5079766"/>
          </a:xfrm>
          <a:prstGeom prst="rect">
            <a:avLst/>
          </a:prstGeom>
          <a:noFill/>
          <a:ln>
            <a:noFill/>
          </a:ln>
        </p:spPr>
        <p:style>
          <a:lnRef idx="2">
            <a:schemeClr val="accent6"/>
          </a:lnRef>
          <a:fillRef idx="1">
            <a:schemeClr val="lt1"/>
          </a:fillRef>
          <a:effectRef idx="0">
            <a:schemeClr val="accent6"/>
          </a:effectRef>
          <a:fontRef idx="minor">
            <a:schemeClr val="dk1"/>
          </a:fontRef>
        </p:style>
        <p:txBody>
          <a:bodyPr lIns="36000" rIns="36000" anchor="t" anchorCtr="0">
            <a:normAutofit/>
          </a:bodyPr>
          <a:lstStyle/>
          <a:p>
            <a:pPr>
              <a:spcAft>
                <a:spcPts val="1200"/>
              </a:spcAft>
              <a:defRPr/>
            </a:pPr>
            <a:r>
              <a:rPr lang="pt-BR" altLang="pt-BR" sz="2000" dirty="0">
                <a:solidFill>
                  <a:schemeClr val="accent1">
                    <a:lumMod val="75000"/>
                  </a:schemeClr>
                </a:solidFill>
                <a:latin typeface="Calibri" panose="020F0502020204030204" pitchFamily="34" charset="0"/>
              </a:rPr>
              <a:t>As atividades de atendimento hospitalar responderam por 11,7% do total de acidentes em 2021, sendo 12,9% dentre os com CAT registrada.</a:t>
            </a:r>
          </a:p>
          <a:p>
            <a:pPr>
              <a:spcAft>
                <a:spcPts val="1200"/>
              </a:spcAft>
              <a:defRPr/>
            </a:pPr>
            <a:r>
              <a:rPr lang="pt-BR" altLang="pt-BR" sz="2000" dirty="0">
                <a:solidFill>
                  <a:schemeClr val="accent1">
                    <a:lumMod val="75000"/>
                  </a:schemeClr>
                </a:solidFill>
                <a:latin typeface="Calibri" panose="020F0502020204030204" pitchFamily="34" charset="0"/>
              </a:rPr>
              <a:t>As 10 atividades com maior número de casos responderam por 30% do total de acidentes em 2021.</a:t>
            </a:r>
          </a:p>
        </p:txBody>
      </p:sp>
      <p:sp>
        <p:nvSpPr>
          <p:cNvPr id="9" name="Título 1">
            <a:extLst>
              <a:ext uri="{FF2B5EF4-FFF2-40B4-BE49-F238E27FC236}">
                <a16:creationId xmlns:a16="http://schemas.microsoft.com/office/drawing/2014/main" id="{FBB0E89C-10EC-4BCB-A265-B068E26E90A1}"/>
              </a:ext>
            </a:extLst>
          </p:cNvPr>
          <p:cNvSpPr txBox="1">
            <a:spLocks/>
          </p:cNvSpPr>
          <p:nvPr/>
        </p:nvSpPr>
        <p:spPr>
          <a:xfrm>
            <a:off x="239684" y="232122"/>
            <a:ext cx="9317675" cy="538620"/>
          </a:xfrm>
          <a:prstGeom prst="roundRect">
            <a:avLst>
              <a:gd name="adj" fmla="val 36120"/>
            </a:avLst>
          </a:prstGeom>
          <a:ln w="38100"/>
        </p:spPr>
        <p:style>
          <a:lnRef idx="2">
            <a:schemeClr val="accent2"/>
          </a:lnRef>
          <a:fillRef idx="1">
            <a:schemeClr val="lt1"/>
          </a:fillRef>
          <a:effectRef idx="0">
            <a:schemeClr val="accent2"/>
          </a:effectRef>
          <a:fontRef idx="minor">
            <a:schemeClr val="dk1"/>
          </a:fontRef>
        </p:style>
        <p:txBody>
          <a:bodyPr vert="horz" lIns="91440" tIns="45720" rIns="91440" bIns="45720" rtlCol="0" anchor="ctr">
            <a:normAutofit fontScale="92500" lnSpcReduction="10000"/>
          </a:bodyPr>
          <a:lstStyle>
            <a:lvl1pPr algn="l" defTabSz="914400" rtl="0" eaLnBrk="1" latinLnBrk="0" hangingPunct="1">
              <a:lnSpc>
                <a:spcPct val="90000"/>
              </a:lnSpc>
              <a:spcBef>
                <a:spcPct val="0"/>
              </a:spcBef>
              <a:buNone/>
              <a:defRPr sz="4400" b="1" kern="1200">
                <a:solidFill>
                  <a:schemeClr val="tx1">
                    <a:lumMod val="65000"/>
                    <a:lumOff val="35000"/>
                  </a:schemeClr>
                </a:solidFill>
                <a:latin typeface="+mn-lt"/>
                <a:ea typeface="+mj-ea"/>
                <a:cs typeface="+mj-cs"/>
              </a:defRPr>
            </a:lvl1pPr>
          </a:lstStyle>
          <a:p>
            <a:r>
              <a:rPr lang="pt-BR" sz="2800" dirty="0">
                <a:solidFill>
                  <a:srgbClr val="002060"/>
                </a:solidFill>
              </a:rPr>
              <a:t>Estatísticas de Acidentes do Trabalho por CNAE – 2021</a:t>
            </a:r>
          </a:p>
        </p:txBody>
      </p:sp>
      <p:graphicFrame>
        <p:nvGraphicFramePr>
          <p:cNvPr id="3" name="Tabela 2">
            <a:extLst>
              <a:ext uri="{FF2B5EF4-FFF2-40B4-BE49-F238E27FC236}">
                <a16:creationId xmlns:a16="http://schemas.microsoft.com/office/drawing/2014/main" id="{EE806E60-2578-46FE-ABB3-9B007812CB21}"/>
              </a:ext>
            </a:extLst>
          </p:cNvPr>
          <p:cNvGraphicFramePr>
            <a:graphicFrameLocks noGrp="1"/>
          </p:cNvGraphicFramePr>
          <p:nvPr>
            <p:extLst>
              <p:ext uri="{D42A27DB-BD31-4B8C-83A1-F6EECF244321}">
                <p14:modId xmlns:p14="http://schemas.microsoft.com/office/powerpoint/2010/main" val="1879761961"/>
              </p:ext>
            </p:extLst>
          </p:nvPr>
        </p:nvGraphicFramePr>
        <p:xfrm>
          <a:off x="239683" y="1035808"/>
          <a:ext cx="9046932" cy="5459120"/>
        </p:xfrm>
        <a:graphic>
          <a:graphicData uri="http://schemas.openxmlformats.org/drawingml/2006/table">
            <a:tbl>
              <a:tblPr/>
              <a:tblGrid>
                <a:gridCol w="4332374">
                  <a:extLst>
                    <a:ext uri="{9D8B030D-6E8A-4147-A177-3AD203B41FA5}">
                      <a16:colId xmlns:a16="http://schemas.microsoft.com/office/drawing/2014/main" val="3942771819"/>
                    </a:ext>
                  </a:extLst>
                </a:gridCol>
                <a:gridCol w="781870">
                  <a:extLst>
                    <a:ext uri="{9D8B030D-6E8A-4147-A177-3AD203B41FA5}">
                      <a16:colId xmlns:a16="http://schemas.microsoft.com/office/drawing/2014/main" val="1379554207"/>
                    </a:ext>
                  </a:extLst>
                </a:gridCol>
                <a:gridCol w="781870">
                  <a:extLst>
                    <a:ext uri="{9D8B030D-6E8A-4147-A177-3AD203B41FA5}">
                      <a16:colId xmlns:a16="http://schemas.microsoft.com/office/drawing/2014/main" val="3210137619"/>
                    </a:ext>
                  </a:extLst>
                </a:gridCol>
                <a:gridCol w="781870">
                  <a:extLst>
                    <a:ext uri="{9D8B030D-6E8A-4147-A177-3AD203B41FA5}">
                      <a16:colId xmlns:a16="http://schemas.microsoft.com/office/drawing/2014/main" val="3202099032"/>
                    </a:ext>
                  </a:extLst>
                </a:gridCol>
                <a:gridCol w="781870">
                  <a:extLst>
                    <a:ext uri="{9D8B030D-6E8A-4147-A177-3AD203B41FA5}">
                      <a16:colId xmlns:a16="http://schemas.microsoft.com/office/drawing/2014/main" val="3613273525"/>
                    </a:ext>
                  </a:extLst>
                </a:gridCol>
                <a:gridCol w="781870">
                  <a:extLst>
                    <a:ext uri="{9D8B030D-6E8A-4147-A177-3AD203B41FA5}">
                      <a16:colId xmlns:a16="http://schemas.microsoft.com/office/drawing/2014/main" val="703254016"/>
                    </a:ext>
                  </a:extLst>
                </a:gridCol>
                <a:gridCol w="805208">
                  <a:extLst>
                    <a:ext uri="{9D8B030D-6E8A-4147-A177-3AD203B41FA5}">
                      <a16:colId xmlns:a16="http://schemas.microsoft.com/office/drawing/2014/main" val="57884076"/>
                    </a:ext>
                  </a:extLst>
                </a:gridCol>
              </a:tblGrid>
              <a:tr h="205338">
                <a:tc gridSpan="7">
                  <a:txBody>
                    <a:bodyPr/>
                    <a:lstStyle/>
                    <a:p>
                      <a:pPr algn="l" fontAlgn="ctr"/>
                      <a:r>
                        <a:rPr lang="pt-BR" sz="1800" b="1" i="0" u="none" strike="noStrike" dirty="0">
                          <a:solidFill>
                            <a:srgbClr val="000000"/>
                          </a:solidFill>
                          <a:effectLst/>
                          <a:latin typeface="Calibri" panose="020F0502020204030204" pitchFamily="34" charset="0"/>
                        </a:rPr>
                        <a:t>Total de Acidentes do Trabalho por CNAE - 10 Maiores Ocorrências - 2021 </a:t>
                      </a:r>
                    </a:p>
                  </a:txBody>
                  <a:tcPr marL="7347" marR="7347" marT="7347" marB="0" anchor="ctr">
                    <a:lnL>
                      <a:noFill/>
                    </a:lnL>
                    <a:lnR>
                      <a:noFill/>
                    </a:lnR>
                    <a:lnT>
                      <a:noFill/>
                    </a:lnT>
                    <a:lnB w="12700" cap="flat" cmpd="sng" algn="ctr">
                      <a:solidFill>
                        <a:srgbClr val="000000"/>
                      </a:solidFill>
                      <a:prstDash val="solid"/>
                      <a:round/>
                      <a:headEnd type="none" w="med" len="med"/>
                      <a:tailEnd type="none" w="med" len="med"/>
                    </a:lnB>
                    <a:solidFill>
                      <a:srgbClr val="FFFFFF"/>
                    </a:solidFill>
                  </a:tcPr>
                </a:tc>
                <a:tc hMerge="1">
                  <a:txBody>
                    <a:bodyPr/>
                    <a:lstStyle/>
                    <a:p>
                      <a:pPr algn="r" fontAlgn="b"/>
                      <a:endParaRPr lang="pt-BR" sz="1200" b="0" i="0" u="none" strike="noStrike" dirty="0">
                        <a:solidFill>
                          <a:srgbClr val="000000"/>
                        </a:solidFill>
                        <a:effectLst/>
                        <a:latin typeface="Calibri" panose="020F0502020204030204" pitchFamily="34" charset="0"/>
                      </a:endParaRPr>
                    </a:p>
                  </a:txBody>
                  <a:tcPr marL="7347" marR="7347" marT="7347" marB="0" anchor="b">
                    <a:lnL>
                      <a:noFill/>
                    </a:lnL>
                    <a:lnR>
                      <a:noFill/>
                    </a:lnR>
                    <a:lnT>
                      <a:noFill/>
                    </a:lnT>
                    <a:lnB w="12700" cap="flat" cmpd="sng" algn="ctr">
                      <a:solidFill>
                        <a:srgbClr val="000000"/>
                      </a:solidFill>
                      <a:prstDash val="solid"/>
                      <a:round/>
                      <a:headEnd type="none" w="med" len="med"/>
                      <a:tailEnd type="none" w="med" len="med"/>
                    </a:lnB>
                    <a:solidFill>
                      <a:srgbClr val="FFFFFF"/>
                    </a:solidFill>
                  </a:tcPr>
                </a:tc>
                <a:tc hMerge="1">
                  <a:txBody>
                    <a:bodyPr/>
                    <a:lstStyle/>
                    <a:p>
                      <a:pPr algn="r" fontAlgn="b"/>
                      <a:endParaRPr lang="pt-BR" sz="1200" b="0" i="0" u="none" strike="noStrike" dirty="0">
                        <a:solidFill>
                          <a:srgbClr val="000000"/>
                        </a:solidFill>
                        <a:effectLst/>
                        <a:latin typeface="Calibri" panose="020F0502020204030204" pitchFamily="34" charset="0"/>
                      </a:endParaRPr>
                    </a:p>
                  </a:txBody>
                  <a:tcPr marL="7347" marR="7347" marT="7347" marB="0" anchor="b">
                    <a:lnL>
                      <a:noFill/>
                    </a:lnL>
                    <a:lnR>
                      <a:noFill/>
                    </a:lnR>
                    <a:lnT>
                      <a:noFill/>
                    </a:lnT>
                    <a:lnB w="12700" cap="flat" cmpd="sng" algn="ctr">
                      <a:solidFill>
                        <a:srgbClr val="000000"/>
                      </a:solidFill>
                      <a:prstDash val="solid"/>
                      <a:round/>
                      <a:headEnd type="none" w="med" len="med"/>
                      <a:tailEnd type="none" w="med" len="med"/>
                    </a:lnB>
                    <a:solidFill>
                      <a:srgbClr val="FFFFFF"/>
                    </a:solidFill>
                  </a:tcPr>
                </a:tc>
                <a:tc hMerge="1">
                  <a:txBody>
                    <a:bodyPr/>
                    <a:lstStyle/>
                    <a:p>
                      <a:pPr algn="r" fontAlgn="b"/>
                      <a:endParaRPr lang="pt-BR" sz="1200" b="0" i="0" u="none" strike="noStrike" dirty="0">
                        <a:solidFill>
                          <a:srgbClr val="000000"/>
                        </a:solidFill>
                        <a:effectLst/>
                        <a:latin typeface="Calibri" panose="020F0502020204030204" pitchFamily="34" charset="0"/>
                      </a:endParaRPr>
                    </a:p>
                  </a:txBody>
                  <a:tcPr marL="7347" marR="7347" marT="7347" marB="0" anchor="b">
                    <a:lnL>
                      <a:noFill/>
                    </a:lnL>
                    <a:lnR>
                      <a:noFill/>
                    </a:lnR>
                    <a:lnT>
                      <a:noFill/>
                    </a:lnT>
                    <a:lnB w="12700" cap="flat" cmpd="sng" algn="ctr">
                      <a:solidFill>
                        <a:srgbClr val="000000"/>
                      </a:solidFill>
                      <a:prstDash val="solid"/>
                      <a:round/>
                      <a:headEnd type="none" w="med" len="med"/>
                      <a:tailEnd type="none" w="med" len="med"/>
                    </a:lnB>
                    <a:solidFill>
                      <a:srgbClr val="FFFFFF"/>
                    </a:solidFill>
                  </a:tcPr>
                </a:tc>
                <a:tc hMerge="1">
                  <a:txBody>
                    <a:bodyPr/>
                    <a:lstStyle/>
                    <a:p>
                      <a:pPr algn="r" fontAlgn="b"/>
                      <a:endParaRPr lang="pt-BR" sz="1200" b="0" i="0" u="none" strike="noStrike" dirty="0">
                        <a:solidFill>
                          <a:srgbClr val="000000"/>
                        </a:solidFill>
                        <a:effectLst/>
                        <a:latin typeface="Calibri" panose="020F0502020204030204" pitchFamily="34" charset="0"/>
                      </a:endParaRPr>
                    </a:p>
                  </a:txBody>
                  <a:tcPr marL="7347" marR="7347" marT="7347" marB="0" anchor="b">
                    <a:lnL>
                      <a:noFill/>
                    </a:lnL>
                    <a:lnR>
                      <a:noFill/>
                    </a:lnR>
                    <a:lnT>
                      <a:noFill/>
                    </a:lnT>
                    <a:lnB w="12700" cap="flat" cmpd="sng" algn="ctr">
                      <a:solidFill>
                        <a:srgbClr val="000000"/>
                      </a:solidFill>
                      <a:prstDash val="solid"/>
                      <a:round/>
                      <a:headEnd type="none" w="med" len="med"/>
                      <a:tailEnd type="none" w="med" len="med"/>
                    </a:lnB>
                    <a:solidFill>
                      <a:srgbClr val="FFFFFF"/>
                    </a:solidFill>
                  </a:tcPr>
                </a:tc>
                <a:tc hMerge="1">
                  <a:txBody>
                    <a:bodyPr/>
                    <a:lstStyle/>
                    <a:p>
                      <a:pPr algn="r" fontAlgn="b"/>
                      <a:endParaRPr lang="pt-BR" sz="1200" b="0" i="0" u="none" strike="noStrike" dirty="0">
                        <a:solidFill>
                          <a:srgbClr val="000000"/>
                        </a:solidFill>
                        <a:effectLst/>
                        <a:latin typeface="Calibri" panose="020F0502020204030204" pitchFamily="34" charset="0"/>
                      </a:endParaRPr>
                    </a:p>
                  </a:txBody>
                  <a:tcPr marL="7347" marR="7347" marT="7347" marB="0" anchor="b">
                    <a:lnL>
                      <a:noFill/>
                    </a:lnL>
                    <a:lnR>
                      <a:noFill/>
                    </a:lnR>
                    <a:lnT>
                      <a:noFill/>
                    </a:lnT>
                    <a:lnB w="12700" cap="flat" cmpd="sng" algn="ctr">
                      <a:solidFill>
                        <a:srgbClr val="000000"/>
                      </a:solidFill>
                      <a:prstDash val="solid"/>
                      <a:round/>
                      <a:headEnd type="none" w="med" len="med"/>
                      <a:tailEnd type="none" w="med" len="med"/>
                    </a:lnB>
                    <a:solidFill>
                      <a:srgbClr val="FFFFFF"/>
                    </a:solidFill>
                  </a:tcPr>
                </a:tc>
                <a:tc hMerge="1">
                  <a:txBody>
                    <a:bodyPr/>
                    <a:lstStyle/>
                    <a:p>
                      <a:pPr algn="r" fontAlgn="b"/>
                      <a:endParaRPr lang="pt-BR" sz="1200" b="0" i="0" u="none" strike="noStrike" dirty="0">
                        <a:solidFill>
                          <a:srgbClr val="000000"/>
                        </a:solidFill>
                        <a:effectLst/>
                        <a:latin typeface="Calibri" panose="020F0502020204030204" pitchFamily="34" charset="0"/>
                      </a:endParaRPr>
                    </a:p>
                  </a:txBody>
                  <a:tcPr marL="7347" marR="7347" marT="7347" marB="0" anchor="b">
                    <a:lnL>
                      <a:noFill/>
                    </a:lnL>
                    <a:lnR>
                      <a:noFill/>
                    </a:lnR>
                    <a:lnT>
                      <a:noFill/>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3138488451"/>
                  </a:ext>
                </a:extLst>
              </a:tr>
              <a:tr h="205338">
                <a:tc rowSpan="2">
                  <a:txBody>
                    <a:bodyPr/>
                    <a:lstStyle/>
                    <a:p>
                      <a:pPr algn="ctr" fontAlgn="ctr"/>
                      <a:r>
                        <a:rPr lang="pt-BR" sz="1200" b="0" i="0" u="none" strike="noStrike">
                          <a:solidFill>
                            <a:srgbClr val="000000"/>
                          </a:solidFill>
                          <a:effectLst/>
                          <a:latin typeface="Calibri" panose="020F0502020204030204" pitchFamily="34" charset="0"/>
                        </a:rPr>
                        <a:t>Ano</a:t>
                      </a:r>
                    </a:p>
                  </a:txBody>
                  <a:tcPr marL="7347" marR="7347" marT="7347"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rowSpan="2">
                  <a:txBody>
                    <a:bodyPr/>
                    <a:lstStyle/>
                    <a:p>
                      <a:pPr algn="ctr" fontAlgn="ctr"/>
                      <a:r>
                        <a:rPr lang="pt-BR" sz="1200" b="0" i="0" u="none" strike="noStrike">
                          <a:solidFill>
                            <a:srgbClr val="000000"/>
                          </a:solidFill>
                          <a:effectLst/>
                          <a:latin typeface="Calibri" panose="020F0502020204030204" pitchFamily="34" charset="0"/>
                        </a:rPr>
                        <a:t>Total</a:t>
                      </a:r>
                    </a:p>
                  </a:txBody>
                  <a:tcPr marL="7347" marR="7347" marT="7347"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gridSpan="4">
                  <a:txBody>
                    <a:bodyPr/>
                    <a:lstStyle/>
                    <a:p>
                      <a:pPr algn="ctr" fontAlgn="b"/>
                      <a:r>
                        <a:rPr lang="pt-BR" sz="1200" b="0" i="0" u="none" strike="noStrike">
                          <a:solidFill>
                            <a:srgbClr val="000000"/>
                          </a:solidFill>
                          <a:effectLst/>
                          <a:latin typeface="Calibri" panose="020F0502020204030204" pitchFamily="34" charset="0"/>
                        </a:rPr>
                        <a:t>Com CAT</a:t>
                      </a:r>
                    </a:p>
                  </a:txBody>
                  <a:tcPr marL="7347" marR="7347" marT="7347" marB="0" anchor="b">
                    <a:lnL>
                      <a:noFill/>
                    </a:lnL>
                    <a:lnR>
                      <a:noFill/>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hMerge="1">
                  <a:txBody>
                    <a:bodyPr/>
                    <a:lstStyle/>
                    <a:p>
                      <a:endParaRPr lang="pt-BR"/>
                    </a:p>
                  </a:txBody>
                  <a:tcPr/>
                </a:tc>
                <a:tc hMerge="1">
                  <a:txBody>
                    <a:bodyPr/>
                    <a:lstStyle/>
                    <a:p>
                      <a:endParaRPr lang="pt-BR"/>
                    </a:p>
                  </a:txBody>
                  <a:tcPr/>
                </a:tc>
                <a:tc hMerge="1">
                  <a:txBody>
                    <a:bodyPr/>
                    <a:lstStyle/>
                    <a:p>
                      <a:endParaRPr lang="pt-BR"/>
                    </a:p>
                  </a:txBody>
                  <a:tcPr/>
                </a:tc>
                <a:tc rowSpan="2">
                  <a:txBody>
                    <a:bodyPr/>
                    <a:lstStyle/>
                    <a:p>
                      <a:pPr algn="ctr" fontAlgn="ctr"/>
                      <a:r>
                        <a:rPr lang="pt-BR" sz="1200" b="0" i="0" u="none" strike="noStrike">
                          <a:solidFill>
                            <a:srgbClr val="000000"/>
                          </a:solidFill>
                          <a:effectLst/>
                          <a:latin typeface="Calibri" panose="020F0502020204030204" pitchFamily="34" charset="0"/>
                        </a:rPr>
                        <a:t>Sem CAT</a:t>
                      </a:r>
                    </a:p>
                  </a:txBody>
                  <a:tcPr marL="7347" marR="7347" marT="7347"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3373480167"/>
                  </a:ext>
                </a:extLst>
              </a:tr>
              <a:tr h="350785">
                <a:tc vMerge="1">
                  <a:txBody>
                    <a:bodyPr/>
                    <a:lstStyle/>
                    <a:p>
                      <a:endParaRPr lang="pt-BR"/>
                    </a:p>
                  </a:txBody>
                  <a:tcPr/>
                </a:tc>
                <a:tc vMerge="1">
                  <a:txBody>
                    <a:bodyPr/>
                    <a:lstStyle/>
                    <a:p>
                      <a:endParaRPr lang="pt-BR"/>
                    </a:p>
                  </a:txBody>
                  <a:tcPr/>
                </a:tc>
                <a:tc>
                  <a:txBody>
                    <a:bodyPr/>
                    <a:lstStyle/>
                    <a:p>
                      <a:pPr algn="ctr" fontAlgn="ctr"/>
                      <a:r>
                        <a:rPr lang="pt-BR" sz="1200" b="0" i="0" u="none" strike="noStrike">
                          <a:solidFill>
                            <a:srgbClr val="000000"/>
                          </a:solidFill>
                          <a:effectLst/>
                          <a:latin typeface="Calibri" panose="020F0502020204030204" pitchFamily="34" charset="0"/>
                        </a:rPr>
                        <a:t>Total</a:t>
                      </a:r>
                    </a:p>
                  </a:txBody>
                  <a:tcPr marL="7347" marR="7347" marT="7347" marB="0" anchor="ctr">
                    <a:lnL>
                      <a:noFill/>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fontAlgn="ctr"/>
                      <a:r>
                        <a:rPr lang="pt-BR" sz="1200" b="0" i="0" u="none" strike="noStrike">
                          <a:solidFill>
                            <a:srgbClr val="000000"/>
                          </a:solidFill>
                          <a:effectLst/>
                          <a:latin typeface="Calibri" panose="020F0502020204030204" pitchFamily="34" charset="0"/>
                        </a:rPr>
                        <a:t>Típico</a:t>
                      </a:r>
                    </a:p>
                  </a:txBody>
                  <a:tcPr marL="7347" marR="7347" marT="7347" marB="0" anchor="ctr">
                    <a:lnL>
                      <a:noFill/>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fontAlgn="ctr"/>
                      <a:r>
                        <a:rPr lang="pt-BR" sz="1200" b="0" i="0" u="none" strike="noStrike">
                          <a:solidFill>
                            <a:srgbClr val="000000"/>
                          </a:solidFill>
                          <a:effectLst/>
                          <a:latin typeface="Calibri" panose="020F0502020204030204" pitchFamily="34" charset="0"/>
                        </a:rPr>
                        <a:t>Trajeto</a:t>
                      </a:r>
                    </a:p>
                  </a:txBody>
                  <a:tcPr marL="7347" marR="7347" marT="7347" marB="0" anchor="ctr">
                    <a:lnL>
                      <a:noFill/>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fontAlgn="ctr"/>
                      <a:r>
                        <a:rPr lang="pt-BR" sz="1200" b="0" i="0" u="none" strike="noStrike">
                          <a:solidFill>
                            <a:srgbClr val="000000"/>
                          </a:solidFill>
                          <a:effectLst/>
                          <a:latin typeface="Calibri" panose="020F0502020204030204" pitchFamily="34" charset="0"/>
                        </a:rPr>
                        <a:t>Doença do Trabalho</a:t>
                      </a:r>
                    </a:p>
                  </a:txBody>
                  <a:tcPr marL="7347" marR="7347" marT="7347" marB="0" anchor="ctr">
                    <a:lnL>
                      <a:noFill/>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vMerge="1">
                  <a:txBody>
                    <a:bodyPr/>
                    <a:lstStyle/>
                    <a:p>
                      <a:endParaRPr lang="pt-BR"/>
                    </a:p>
                  </a:txBody>
                  <a:tcPr/>
                </a:tc>
                <a:extLst>
                  <a:ext uri="{0D108BD9-81ED-4DB2-BD59-A6C34878D82A}">
                    <a16:rowId xmlns:a16="http://schemas.microsoft.com/office/drawing/2014/main" val="1056410241"/>
                  </a:ext>
                </a:extLst>
              </a:tr>
              <a:tr h="342230">
                <a:tc>
                  <a:txBody>
                    <a:bodyPr/>
                    <a:lstStyle/>
                    <a:p>
                      <a:pPr algn="l" fontAlgn="ctr"/>
                      <a:r>
                        <a:rPr lang="pt-BR" sz="1400" b="0" i="0" u="none" strike="noStrike" dirty="0">
                          <a:solidFill>
                            <a:srgbClr val="000000"/>
                          </a:solidFill>
                          <a:effectLst/>
                          <a:latin typeface="Calibri" panose="020F0502020204030204" pitchFamily="34" charset="0"/>
                        </a:rPr>
                        <a:t>       TOTAL</a:t>
                      </a:r>
                    </a:p>
                  </a:txBody>
                  <a:tcPr marL="7347" marR="7347" marT="7347" marB="0" anchor="ctr">
                    <a:lnL>
                      <a:noFill/>
                    </a:lnL>
                    <a:lnR>
                      <a:noFill/>
                    </a:lnR>
                    <a:lnT w="1270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r" fontAlgn="ctr"/>
                      <a:r>
                        <a:rPr lang="pt-BR" sz="1400" b="0" i="0" u="none" strike="noStrike">
                          <a:solidFill>
                            <a:srgbClr val="000000"/>
                          </a:solidFill>
                          <a:effectLst/>
                          <a:latin typeface="Calibri" panose="020F0502020204030204" pitchFamily="34" charset="0"/>
                        </a:rPr>
                        <a:t>536.174</a:t>
                      </a:r>
                    </a:p>
                  </a:txBody>
                  <a:tcPr marL="7347" marR="7347" marT="7347" marB="0" anchor="ctr">
                    <a:lnL>
                      <a:noFill/>
                    </a:lnL>
                    <a:lnR>
                      <a:noFill/>
                    </a:lnR>
                    <a:lnT w="1270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r" fontAlgn="ctr"/>
                      <a:r>
                        <a:rPr lang="pt-BR" sz="1400" b="0" i="0" u="none" strike="noStrike">
                          <a:solidFill>
                            <a:srgbClr val="000000"/>
                          </a:solidFill>
                          <a:effectLst/>
                          <a:latin typeface="Calibri" panose="020F0502020204030204" pitchFamily="34" charset="0"/>
                        </a:rPr>
                        <a:t>464.967</a:t>
                      </a:r>
                    </a:p>
                  </a:txBody>
                  <a:tcPr marL="7347" marR="7347" marT="7347" marB="0" anchor="ctr">
                    <a:lnL>
                      <a:noFill/>
                    </a:lnL>
                    <a:lnR>
                      <a:noFill/>
                    </a:lnR>
                    <a:lnT w="1270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r" fontAlgn="ctr"/>
                      <a:r>
                        <a:rPr lang="pt-BR" sz="1400" b="0" i="0" u="none" strike="noStrike">
                          <a:solidFill>
                            <a:srgbClr val="000000"/>
                          </a:solidFill>
                          <a:effectLst/>
                          <a:latin typeface="Calibri" panose="020F0502020204030204" pitchFamily="34" charset="0"/>
                        </a:rPr>
                        <a:t>349.393</a:t>
                      </a:r>
                    </a:p>
                  </a:txBody>
                  <a:tcPr marL="7347" marR="7347" marT="7347" marB="0" anchor="ctr">
                    <a:lnL>
                      <a:noFill/>
                    </a:lnL>
                    <a:lnR>
                      <a:noFill/>
                    </a:lnR>
                    <a:lnT w="1270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r" fontAlgn="ctr"/>
                      <a:r>
                        <a:rPr lang="pt-BR" sz="1400" b="0" i="0" u="none" strike="noStrike">
                          <a:solidFill>
                            <a:srgbClr val="000000"/>
                          </a:solidFill>
                          <a:effectLst/>
                          <a:latin typeface="Calibri" panose="020F0502020204030204" pitchFamily="34" charset="0"/>
                        </a:rPr>
                        <a:t>96.226</a:t>
                      </a:r>
                    </a:p>
                  </a:txBody>
                  <a:tcPr marL="7347" marR="7347" marT="7347" marB="0" anchor="ctr">
                    <a:lnL>
                      <a:noFill/>
                    </a:lnL>
                    <a:lnR>
                      <a:noFill/>
                    </a:lnR>
                    <a:lnT w="1270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r" fontAlgn="ctr"/>
                      <a:r>
                        <a:rPr lang="pt-BR" sz="1400" b="0" i="0" u="none" strike="noStrike" dirty="0">
                          <a:solidFill>
                            <a:srgbClr val="000000"/>
                          </a:solidFill>
                          <a:effectLst/>
                          <a:latin typeface="Calibri" panose="020F0502020204030204" pitchFamily="34" charset="0"/>
                        </a:rPr>
                        <a:t>19.348</a:t>
                      </a:r>
                    </a:p>
                  </a:txBody>
                  <a:tcPr marL="7347" marR="7347" marT="7347" marB="0" anchor="ctr">
                    <a:lnL>
                      <a:noFill/>
                    </a:lnL>
                    <a:lnR>
                      <a:noFill/>
                    </a:lnR>
                    <a:lnT w="1270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r" fontAlgn="ctr"/>
                      <a:r>
                        <a:rPr lang="pt-BR" sz="1400" b="0" i="0" u="none" strike="noStrike" dirty="0">
                          <a:solidFill>
                            <a:srgbClr val="000000"/>
                          </a:solidFill>
                          <a:effectLst/>
                          <a:latin typeface="Calibri" panose="020F0502020204030204" pitchFamily="34" charset="0"/>
                        </a:rPr>
                        <a:t>71.207</a:t>
                      </a:r>
                    </a:p>
                  </a:txBody>
                  <a:tcPr marL="7347" marR="7347" marT="7347" marB="0" anchor="ctr">
                    <a:lnL>
                      <a:noFill/>
                    </a:lnL>
                    <a:lnR>
                      <a:noFill/>
                    </a:lnR>
                    <a:lnT w="1270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extLst>
                  <a:ext uri="{0D108BD9-81ED-4DB2-BD59-A6C34878D82A}">
                    <a16:rowId xmlns:a16="http://schemas.microsoft.com/office/drawing/2014/main" val="1039855769"/>
                  </a:ext>
                </a:extLst>
              </a:tr>
              <a:tr h="342230">
                <a:tc>
                  <a:txBody>
                    <a:bodyPr/>
                    <a:lstStyle/>
                    <a:p>
                      <a:pPr algn="l" fontAlgn="ctr"/>
                      <a:r>
                        <a:rPr lang="pt-BR" sz="1400" b="0" i="0" u="none" strike="noStrike" dirty="0">
                          <a:solidFill>
                            <a:srgbClr val="000000"/>
                          </a:solidFill>
                          <a:effectLst/>
                          <a:latin typeface="Calibri" panose="020F0502020204030204" pitchFamily="34" charset="0"/>
                        </a:rPr>
                        <a:t>8610 - Atividades de atendimento hospitalar</a:t>
                      </a:r>
                    </a:p>
                  </a:txBody>
                  <a:tcPr marL="7347" marR="7347" marT="7347" marB="0" anchor="ctr">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r" fontAlgn="ctr"/>
                      <a:r>
                        <a:rPr lang="pt-BR" sz="1400" b="0" i="0" u="none" strike="noStrike" dirty="0">
                          <a:solidFill>
                            <a:srgbClr val="000000"/>
                          </a:solidFill>
                          <a:effectLst/>
                          <a:latin typeface="Calibri" panose="020F0502020204030204" pitchFamily="34" charset="0"/>
                        </a:rPr>
                        <a:t>62.852</a:t>
                      </a:r>
                    </a:p>
                  </a:txBody>
                  <a:tcPr marL="7347" marR="7347" marT="7347" marB="0" anchor="ctr">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r" fontAlgn="ctr"/>
                      <a:r>
                        <a:rPr lang="pt-BR" sz="1400" b="0" i="0" u="none" strike="noStrike" dirty="0">
                          <a:solidFill>
                            <a:srgbClr val="000000"/>
                          </a:solidFill>
                          <a:effectLst/>
                          <a:latin typeface="Calibri" panose="020F0502020204030204" pitchFamily="34" charset="0"/>
                        </a:rPr>
                        <a:t>59.808</a:t>
                      </a:r>
                    </a:p>
                  </a:txBody>
                  <a:tcPr marL="7347" marR="7347" marT="7347" marB="0" anchor="ctr">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r" fontAlgn="ctr"/>
                      <a:r>
                        <a:rPr lang="pt-BR" sz="1400" b="0" i="0" u="none" strike="noStrike">
                          <a:solidFill>
                            <a:srgbClr val="000000"/>
                          </a:solidFill>
                          <a:effectLst/>
                          <a:latin typeface="Calibri" panose="020F0502020204030204" pitchFamily="34" charset="0"/>
                        </a:rPr>
                        <a:t>45.409</a:t>
                      </a:r>
                    </a:p>
                  </a:txBody>
                  <a:tcPr marL="7347" marR="7347" marT="7347" marB="0" anchor="ctr">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r" fontAlgn="ctr"/>
                      <a:r>
                        <a:rPr lang="pt-BR" sz="1400" b="0" i="0" u="none" strike="noStrike">
                          <a:solidFill>
                            <a:srgbClr val="000000"/>
                          </a:solidFill>
                          <a:effectLst/>
                          <a:latin typeface="Calibri" panose="020F0502020204030204" pitchFamily="34" charset="0"/>
                        </a:rPr>
                        <a:t>8.461</a:t>
                      </a:r>
                    </a:p>
                  </a:txBody>
                  <a:tcPr marL="7347" marR="7347" marT="7347" marB="0" anchor="ctr">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r" fontAlgn="ctr"/>
                      <a:r>
                        <a:rPr lang="pt-BR" sz="1400" b="0" i="0" u="none" strike="noStrike" dirty="0">
                          <a:solidFill>
                            <a:srgbClr val="000000"/>
                          </a:solidFill>
                          <a:effectLst/>
                          <a:latin typeface="Calibri" panose="020F0502020204030204" pitchFamily="34" charset="0"/>
                        </a:rPr>
                        <a:t>5.938</a:t>
                      </a:r>
                    </a:p>
                  </a:txBody>
                  <a:tcPr marL="7347" marR="7347" marT="7347" marB="0" anchor="ctr">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r" fontAlgn="ctr"/>
                      <a:r>
                        <a:rPr lang="pt-BR" sz="1400" b="0" i="0" u="none" strike="noStrike">
                          <a:solidFill>
                            <a:srgbClr val="000000"/>
                          </a:solidFill>
                          <a:effectLst/>
                          <a:latin typeface="Calibri" panose="020F0502020204030204" pitchFamily="34" charset="0"/>
                        </a:rPr>
                        <a:t>3.044</a:t>
                      </a:r>
                    </a:p>
                  </a:txBody>
                  <a:tcPr marL="7347" marR="7347" marT="7347" marB="0" anchor="ctr">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extLst>
                  <a:ext uri="{0D108BD9-81ED-4DB2-BD59-A6C34878D82A}">
                    <a16:rowId xmlns:a16="http://schemas.microsoft.com/office/drawing/2014/main" val="2729249546"/>
                  </a:ext>
                </a:extLst>
              </a:tr>
              <a:tr h="455736">
                <a:tc>
                  <a:txBody>
                    <a:bodyPr/>
                    <a:lstStyle/>
                    <a:p>
                      <a:pPr algn="l" fontAlgn="ctr"/>
                      <a:r>
                        <a:rPr lang="pt-BR" sz="1400" b="0" i="0" u="none" strike="noStrike" dirty="0">
                          <a:solidFill>
                            <a:srgbClr val="000000"/>
                          </a:solidFill>
                          <a:effectLst/>
                          <a:latin typeface="Calibri" panose="020F0502020204030204" pitchFamily="34" charset="0"/>
                        </a:rPr>
                        <a:t>4711 - Comércio varejista de mercadorias em geral, com predominância de produtos alimentícios hipermercados</a:t>
                      </a:r>
                    </a:p>
                  </a:txBody>
                  <a:tcPr marL="7347" marR="7347" marT="7347" marB="0" anchor="ctr">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r" fontAlgn="ctr"/>
                      <a:r>
                        <a:rPr lang="pt-BR" sz="1400" b="0" i="0" u="none" strike="noStrike" dirty="0">
                          <a:solidFill>
                            <a:srgbClr val="000000"/>
                          </a:solidFill>
                          <a:effectLst/>
                          <a:latin typeface="Calibri" panose="020F0502020204030204" pitchFamily="34" charset="0"/>
                        </a:rPr>
                        <a:t>19.788</a:t>
                      </a:r>
                    </a:p>
                  </a:txBody>
                  <a:tcPr marL="7347" marR="7347" marT="7347" marB="0" anchor="ctr">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r" fontAlgn="ctr"/>
                      <a:r>
                        <a:rPr lang="pt-BR" sz="1400" b="0" i="0" u="none" strike="noStrike" dirty="0">
                          <a:solidFill>
                            <a:srgbClr val="000000"/>
                          </a:solidFill>
                          <a:effectLst/>
                          <a:latin typeface="Calibri" panose="020F0502020204030204" pitchFamily="34" charset="0"/>
                        </a:rPr>
                        <a:t>17.016</a:t>
                      </a:r>
                    </a:p>
                  </a:txBody>
                  <a:tcPr marL="7347" marR="7347" marT="7347" marB="0" anchor="ctr">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r" fontAlgn="ctr"/>
                      <a:r>
                        <a:rPr lang="pt-BR" sz="1400" b="0" i="0" u="none" strike="noStrike">
                          <a:solidFill>
                            <a:srgbClr val="000000"/>
                          </a:solidFill>
                          <a:effectLst/>
                          <a:latin typeface="Calibri" panose="020F0502020204030204" pitchFamily="34" charset="0"/>
                        </a:rPr>
                        <a:t>12.973</a:t>
                      </a:r>
                    </a:p>
                  </a:txBody>
                  <a:tcPr marL="7347" marR="7347" marT="7347" marB="0" anchor="ctr">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r" fontAlgn="ctr"/>
                      <a:r>
                        <a:rPr lang="pt-BR" sz="1400" b="0" i="0" u="none" strike="noStrike">
                          <a:solidFill>
                            <a:srgbClr val="000000"/>
                          </a:solidFill>
                          <a:effectLst/>
                          <a:latin typeface="Calibri" panose="020F0502020204030204" pitchFamily="34" charset="0"/>
                        </a:rPr>
                        <a:t>3.915</a:t>
                      </a:r>
                    </a:p>
                  </a:txBody>
                  <a:tcPr marL="7347" marR="7347" marT="7347" marB="0" anchor="ctr">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r" fontAlgn="ctr"/>
                      <a:r>
                        <a:rPr lang="pt-BR" sz="1400" b="0" i="0" u="none" strike="noStrike">
                          <a:solidFill>
                            <a:srgbClr val="000000"/>
                          </a:solidFill>
                          <a:effectLst/>
                          <a:latin typeface="Calibri" panose="020F0502020204030204" pitchFamily="34" charset="0"/>
                        </a:rPr>
                        <a:t>128</a:t>
                      </a:r>
                    </a:p>
                  </a:txBody>
                  <a:tcPr marL="7347" marR="7347" marT="7347" marB="0" anchor="ctr">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r" fontAlgn="ctr"/>
                      <a:r>
                        <a:rPr lang="pt-BR" sz="1400" b="0" i="0" u="none" strike="noStrike">
                          <a:solidFill>
                            <a:srgbClr val="000000"/>
                          </a:solidFill>
                          <a:effectLst/>
                          <a:latin typeface="Calibri" panose="020F0502020204030204" pitchFamily="34" charset="0"/>
                        </a:rPr>
                        <a:t>2.772</a:t>
                      </a:r>
                    </a:p>
                  </a:txBody>
                  <a:tcPr marL="7347" marR="7347" marT="7347" marB="0" anchor="ctr">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extLst>
                  <a:ext uri="{0D108BD9-81ED-4DB2-BD59-A6C34878D82A}">
                    <a16:rowId xmlns:a16="http://schemas.microsoft.com/office/drawing/2014/main" val="1362204501"/>
                  </a:ext>
                </a:extLst>
              </a:tr>
              <a:tr h="342230">
                <a:tc>
                  <a:txBody>
                    <a:bodyPr/>
                    <a:lstStyle/>
                    <a:p>
                      <a:pPr algn="l" fontAlgn="ctr"/>
                      <a:r>
                        <a:rPr lang="pt-BR" sz="1400" b="0" i="0" u="none" strike="noStrike" dirty="0">
                          <a:solidFill>
                            <a:srgbClr val="000000"/>
                          </a:solidFill>
                          <a:effectLst/>
                          <a:latin typeface="Calibri" panose="020F0502020204030204" pitchFamily="34" charset="0"/>
                        </a:rPr>
                        <a:t>8411 - Administração pública em geral</a:t>
                      </a:r>
                    </a:p>
                  </a:txBody>
                  <a:tcPr marL="7347" marR="7347" marT="7347" marB="0" anchor="ctr">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r" fontAlgn="ctr"/>
                      <a:r>
                        <a:rPr lang="pt-BR" sz="1400" b="0" i="0" u="none" strike="noStrike" dirty="0">
                          <a:solidFill>
                            <a:srgbClr val="000000"/>
                          </a:solidFill>
                          <a:effectLst/>
                          <a:latin typeface="Calibri" panose="020F0502020204030204" pitchFamily="34" charset="0"/>
                        </a:rPr>
                        <a:t>14.925</a:t>
                      </a:r>
                    </a:p>
                  </a:txBody>
                  <a:tcPr marL="7347" marR="7347" marT="7347" marB="0" anchor="ctr">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r" fontAlgn="ctr"/>
                      <a:r>
                        <a:rPr lang="pt-BR" sz="1400" b="0" i="0" u="none" strike="noStrike" dirty="0">
                          <a:solidFill>
                            <a:srgbClr val="000000"/>
                          </a:solidFill>
                          <a:effectLst/>
                          <a:latin typeface="Calibri" panose="020F0502020204030204" pitchFamily="34" charset="0"/>
                        </a:rPr>
                        <a:t>12.364</a:t>
                      </a:r>
                    </a:p>
                  </a:txBody>
                  <a:tcPr marL="7347" marR="7347" marT="7347" marB="0" anchor="ctr">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r" fontAlgn="ctr"/>
                      <a:r>
                        <a:rPr lang="pt-BR" sz="1400" b="0" i="0" u="none" strike="noStrike">
                          <a:solidFill>
                            <a:srgbClr val="000000"/>
                          </a:solidFill>
                          <a:effectLst/>
                          <a:latin typeface="Calibri" panose="020F0502020204030204" pitchFamily="34" charset="0"/>
                        </a:rPr>
                        <a:t>8.767</a:t>
                      </a:r>
                    </a:p>
                  </a:txBody>
                  <a:tcPr marL="7347" marR="7347" marT="7347" marB="0" anchor="ctr">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r" fontAlgn="ctr"/>
                      <a:r>
                        <a:rPr lang="pt-BR" sz="1400" b="0" i="0" u="none" strike="noStrike">
                          <a:solidFill>
                            <a:srgbClr val="000000"/>
                          </a:solidFill>
                          <a:effectLst/>
                          <a:latin typeface="Calibri" panose="020F0502020204030204" pitchFamily="34" charset="0"/>
                        </a:rPr>
                        <a:t>1.945</a:t>
                      </a:r>
                    </a:p>
                  </a:txBody>
                  <a:tcPr marL="7347" marR="7347" marT="7347" marB="0" anchor="ctr">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r" fontAlgn="ctr"/>
                      <a:r>
                        <a:rPr lang="pt-BR" sz="1400" b="0" i="0" u="none" strike="noStrike">
                          <a:solidFill>
                            <a:srgbClr val="000000"/>
                          </a:solidFill>
                          <a:effectLst/>
                          <a:latin typeface="Calibri" panose="020F0502020204030204" pitchFamily="34" charset="0"/>
                        </a:rPr>
                        <a:t>1.652</a:t>
                      </a:r>
                    </a:p>
                  </a:txBody>
                  <a:tcPr marL="7347" marR="7347" marT="7347" marB="0" anchor="ctr">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r" fontAlgn="ctr"/>
                      <a:r>
                        <a:rPr lang="pt-BR" sz="1400" b="0" i="0" u="none" strike="noStrike">
                          <a:solidFill>
                            <a:srgbClr val="000000"/>
                          </a:solidFill>
                          <a:effectLst/>
                          <a:latin typeface="Calibri" panose="020F0502020204030204" pitchFamily="34" charset="0"/>
                        </a:rPr>
                        <a:t>2.561</a:t>
                      </a:r>
                    </a:p>
                  </a:txBody>
                  <a:tcPr marL="7347" marR="7347" marT="7347" marB="0" anchor="ctr">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extLst>
                  <a:ext uri="{0D108BD9-81ED-4DB2-BD59-A6C34878D82A}">
                    <a16:rowId xmlns:a16="http://schemas.microsoft.com/office/drawing/2014/main" val="373936063"/>
                  </a:ext>
                </a:extLst>
              </a:tr>
              <a:tr h="342230">
                <a:tc>
                  <a:txBody>
                    <a:bodyPr/>
                    <a:lstStyle/>
                    <a:p>
                      <a:pPr algn="l" fontAlgn="ctr"/>
                      <a:r>
                        <a:rPr lang="pt-BR" sz="1400" b="0" i="0" u="none" strike="noStrike" dirty="0">
                          <a:solidFill>
                            <a:srgbClr val="000000"/>
                          </a:solidFill>
                          <a:effectLst/>
                          <a:latin typeface="Calibri" panose="020F0502020204030204" pitchFamily="34" charset="0"/>
                        </a:rPr>
                        <a:t>4930 - Transporte rodoviário de carga</a:t>
                      </a:r>
                    </a:p>
                  </a:txBody>
                  <a:tcPr marL="7347" marR="7347" marT="7347" marB="0" anchor="ctr">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r" fontAlgn="ctr"/>
                      <a:r>
                        <a:rPr lang="pt-BR" sz="1400" b="0" i="0" u="none" strike="noStrike">
                          <a:solidFill>
                            <a:srgbClr val="000000"/>
                          </a:solidFill>
                          <a:effectLst/>
                          <a:latin typeface="Calibri" panose="020F0502020204030204" pitchFamily="34" charset="0"/>
                        </a:rPr>
                        <a:t>14.735</a:t>
                      </a:r>
                    </a:p>
                  </a:txBody>
                  <a:tcPr marL="7347" marR="7347" marT="7347" marB="0" anchor="ctr">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r" fontAlgn="ctr"/>
                      <a:r>
                        <a:rPr lang="pt-BR" sz="1400" b="0" i="0" u="none" strike="noStrike" dirty="0">
                          <a:solidFill>
                            <a:srgbClr val="000000"/>
                          </a:solidFill>
                          <a:effectLst/>
                          <a:latin typeface="Calibri" panose="020F0502020204030204" pitchFamily="34" charset="0"/>
                        </a:rPr>
                        <a:t>12.986</a:t>
                      </a:r>
                    </a:p>
                  </a:txBody>
                  <a:tcPr marL="7347" marR="7347" marT="7347" marB="0" anchor="ctr">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r" fontAlgn="ctr"/>
                      <a:r>
                        <a:rPr lang="pt-BR" sz="1400" b="0" i="0" u="none" strike="noStrike" dirty="0">
                          <a:solidFill>
                            <a:srgbClr val="000000"/>
                          </a:solidFill>
                          <a:effectLst/>
                          <a:latin typeface="Calibri" panose="020F0502020204030204" pitchFamily="34" charset="0"/>
                        </a:rPr>
                        <a:t>9.768</a:t>
                      </a:r>
                    </a:p>
                  </a:txBody>
                  <a:tcPr marL="7347" marR="7347" marT="7347" marB="0" anchor="ctr">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r" fontAlgn="ctr"/>
                      <a:r>
                        <a:rPr lang="pt-BR" sz="1400" b="0" i="0" u="none" strike="noStrike">
                          <a:solidFill>
                            <a:srgbClr val="000000"/>
                          </a:solidFill>
                          <a:effectLst/>
                          <a:latin typeface="Calibri" panose="020F0502020204030204" pitchFamily="34" charset="0"/>
                        </a:rPr>
                        <a:t>3.054</a:t>
                      </a:r>
                    </a:p>
                  </a:txBody>
                  <a:tcPr marL="7347" marR="7347" marT="7347" marB="0" anchor="ctr">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r" fontAlgn="ctr"/>
                      <a:r>
                        <a:rPr lang="pt-BR" sz="1400" b="0" i="0" u="none" strike="noStrike">
                          <a:solidFill>
                            <a:srgbClr val="000000"/>
                          </a:solidFill>
                          <a:effectLst/>
                          <a:latin typeface="Calibri" panose="020F0502020204030204" pitchFamily="34" charset="0"/>
                        </a:rPr>
                        <a:t>164</a:t>
                      </a:r>
                    </a:p>
                  </a:txBody>
                  <a:tcPr marL="7347" marR="7347" marT="7347" marB="0" anchor="ctr">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r" fontAlgn="ctr"/>
                      <a:r>
                        <a:rPr lang="pt-BR" sz="1400" b="0" i="0" u="none" strike="noStrike">
                          <a:solidFill>
                            <a:srgbClr val="000000"/>
                          </a:solidFill>
                          <a:effectLst/>
                          <a:latin typeface="Calibri" panose="020F0502020204030204" pitchFamily="34" charset="0"/>
                        </a:rPr>
                        <a:t>1.749</a:t>
                      </a:r>
                    </a:p>
                  </a:txBody>
                  <a:tcPr marL="7347" marR="7347" marT="7347" marB="0" anchor="ctr">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extLst>
                  <a:ext uri="{0D108BD9-81ED-4DB2-BD59-A6C34878D82A}">
                    <a16:rowId xmlns:a16="http://schemas.microsoft.com/office/drawing/2014/main" val="2739727837"/>
                  </a:ext>
                </a:extLst>
              </a:tr>
              <a:tr h="342230">
                <a:tc>
                  <a:txBody>
                    <a:bodyPr/>
                    <a:lstStyle/>
                    <a:p>
                      <a:pPr algn="l" fontAlgn="ctr"/>
                      <a:r>
                        <a:rPr lang="pt-BR" sz="1400" b="0" i="0" u="none" strike="noStrike" dirty="0">
                          <a:solidFill>
                            <a:srgbClr val="000000"/>
                          </a:solidFill>
                          <a:effectLst/>
                          <a:latin typeface="Calibri" panose="020F0502020204030204" pitchFamily="34" charset="0"/>
                        </a:rPr>
                        <a:t>1012 - Abate de suínos, aves e outros pequenos animais</a:t>
                      </a:r>
                    </a:p>
                  </a:txBody>
                  <a:tcPr marL="7347" marR="7347" marT="7347" marB="0" anchor="ctr">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r" fontAlgn="ctr"/>
                      <a:r>
                        <a:rPr lang="pt-BR" sz="1400" b="0" i="0" u="none" strike="noStrike">
                          <a:solidFill>
                            <a:srgbClr val="000000"/>
                          </a:solidFill>
                          <a:effectLst/>
                          <a:latin typeface="Calibri" panose="020F0502020204030204" pitchFamily="34" charset="0"/>
                        </a:rPr>
                        <a:t>11.722</a:t>
                      </a:r>
                    </a:p>
                  </a:txBody>
                  <a:tcPr marL="7347" marR="7347" marT="7347" marB="0" anchor="ctr">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r" fontAlgn="ctr"/>
                      <a:r>
                        <a:rPr lang="pt-BR" sz="1400" b="0" i="0" u="none" strike="noStrike">
                          <a:solidFill>
                            <a:srgbClr val="000000"/>
                          </a:solidFill>
                          <a:effectLst/>
                          <a:latin typeface="Calibri" panose="020F0502020204030204" pitchFamily="34" charset="0"/>
                        </a:rPr>
                        <a:t>10.223</a:t>
                      </a:r>
                    </a:p>
                  </a:txBody>
                  <a:tcPr marL="7347" marR="7347" marT="7347" marB="0" anchor="ctr">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r" fontAlgn="ctr"/>
                      <a:r>
                        <a:rPr lang="pt-BR" sz="1400" b="0" i="0" u="none" strike="noStrike" dirty="0">
                          <a:solidFill>
                            <a:srgbClr val="000000"/>
                          </a:solidFill>
                          <a:effectLst/>
                          <a:latin typeface="Calibri" panose="020F0502020204030204" pitchFamily="34" charset="0"/>
                        </a:rPr>
                        <a:t>8.919</a:t>
                      </a:r>
                    </a:p>
                  </a:txBody>
                  <a:tcPr marL="7347" marR="7347" marT="7347" marB="0" anchor="ctr">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r" fontAlgn="ctr"/>
                      <a:r>
                        <a:rPr lang="pt-BR" sz="1400" b="0" i="0" u="none" strike="noStrike">
                          <a:solidFill>
                            <a:srgbClr val="000000"/>
                          </a:solidFill>
                          <a:effectLst/>
                          <a:latin typeface="Calibri" panose="020F0502020204030204" pitchFamily="34" charset="0"/>
                        </a:rPr>
                        <a:t>995</a:t>
                      </a:r>
                    </a:p>
                  </a:txBody>
                  <a:tcPr marL="7347" marR="7347" marT="7347" marB="0" anchor="ctr">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r" fontAlgn="ctr"/>
                      <a:r>
                        <a:rPr lang="pt-BR" sz="1400" b="0" i="0" u="none" strike="noStrike">
                          <a:solidFill>
                            <a:srgbClr val="000000"/>
                          </a:solidFill>
                          <a:effectLst/>
                          <a:latin typeface="Calibri" panose="020F0502020204030204" pitchFamily="34" charset="0"/>
                        </a:rPr>
                        <a:t>309</a:t>
                      </a:r>
                    </a:p>
                  </a:txBody>
                  <a:tcPr marL="7347" marR="7347" marT="7347" marB="0" anchor="ctr">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r" fontAlgn="ctr"/>
                      <a:r>
                        <a:rPr lang="pt-BR" sz="1400" b="0" i="0" u="none" strike="noStrike">
                          <a:solidFill>
                            <a:srgbClr val="000000"/>
                          </a:solidFill>
                          <a:effectLst/>
                          <a:latin typeface="Calibri" panose="020F0502020204030204" pitchFamily="34" charset="0"/>
                        </a:rPr>
                        <a:t>1.499</a:t>
                      </a:r>
                    </a:p>
                  </a:txBody>
                  <a:tcPr marL="7347" marR="7347" marT="7347" marB="0" anchor="ctr">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extLst>
                  <a:ext uri="{0D108BD9-81ED-4DB2-BD59-A6C34878D82A}">
                    <a16:rowId xmlns:a16="http://schemas.microsoft.com/office/drawing/2014/main" val="56841738"/>
                  </a:ext>
                </a:extLst>
              </a:tr>
              <a:tr h="342230">
                <a:tc>
                  <a:txBody>
                    <a:bodyPr/>
                    <a:lstStyle/>
                    <a:p>
                      <a:pPr algn="l" fontAlgn="ctr"/>
                      <a:r>
                        <a:rPr lang="pt-BR" sz="1400" b="0" i="0" u="none" strike="noStrike">
                          <a:solidFill>
                            <a:srgbClr val="000000"/>
                          </a:solidFill>
                          <a:effectLst/>
                          <a:latin typeface="Calibri" panose="020F0502020204030204" pitchFamily="34" charset="0"/>
                        </a:rPr>
                        <a:t>4120 - Construção de edifícios</a:t>
                      </a:r>
                    </a:p>
                  </a:txBody>
                  <a:tcPr marL="7347" marR="7347" marT="7347" marB="0" anchor="ctr">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r" fontAlgn="ctr"/>
                      <a:r>
                        <a:rPr lang="pt-BR" sz="1400" b="0" i="0" u="none" strike="noStrike" dirty="0">
                          <a:solidFill>
                            <a:srgbClr val="000000"/>
                          </a:solidFill>
                          <a:effectLst/>
                          <a:latin typeface="Calibri" panose="020F0502020204030204" pitchFamily="34" charset="0"/>
                        </a:rPr>
                        <a:t>10.641</a:t>
                      </a:r>
                    </a:p>
                  </a:txBody>
                  <a:tcPr marL="7347" marR="7347" marT="7347" marB="0" anchor="ctr">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r" fontAlgn="ctr"/>
                      <a:r>
                        <a:rPr lang="pt-BR" sz="1400" b="0" i="0" u="none" strike="noStrike">
                          <a:solidFill>
                            <a:srgbClr val="000000"/>
                          </a:solidFill>
                          <a:effectLst/>
                          <a:latin typeface="Calibri" panose="020F0502020204030204" pitchFamily="34" charset="0"/>
                        </a:rPr>
                        <a:t>9.189</a:t>
                      </a:r>
                    </a:p>
                  </a:txBody>
                  <a:tcPr marL="7347" marR="7347" marT="7347" marB="0" anchor="ctr">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r" fontAlgn="ctr"/>
                      <a:r>
                        <a:rPr lang="pt-BR" sz="1400" b="0" i="0" u="none" strike="noStrike" dirty="0">
                          <a:solidFill>
                            <a:srgbClr val="000000"/>
                          </a:solidFill>
                          <a:effectLst/>
                          <a:latin typeface="Calibri" panose="020F0502020204030204" pitchFamily="34" charset="0"/>
                        </a:rPr>
                        <a:t>7.719</a:t>
                      </a:r>
                    </a:p>
                  </a:txBody>
                  <a:tcPr marL="7347" marR="7347" marT="7347" marB="0" anchor="ctr">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r" fontAlgn="ctr"/>
                      <a:r>
                        <a:rPr lang="pt-BR" sz="1400" b="0" i="0" u="none" strike="noStrike">
                          <a:solidFill>
                            <a:srgbClr val="000000"/>
                          </a:solidFill>
                          <a:effectLst/>
                          <a:latin typeface="Calibri" panose="020F0502020204030204" pitchFamily="34" charset="0"/>
                        </a:rPr>
                        <a:t>1.362</a:t>
                      </a:r>
                    </a:p>
                  </a:txBody>
                  <a:tcPr marL="7347" marR="7347" marT="7347" marB="0" anchor="ctr">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r" fontAlgn="ctr"/>
                      <a:r>
                        <a:rPr lang="pt-BR" sz="1400" b="0" i="0" u="none" strike="noStrike">
                          <a:solidFill>
                            <a:srgbClr val="000000"/>
                          </a:solidFill>
                          <a:effectLst/>
                          <a:latin typeface="Calibri" panose="020F0502020204030204" pitchFamily="34" charset="0"/>
                        </a:rPr>
                        <a:t>108</a:t>
                      </a:r>
                    </a:p>
                  </a:txBody>
                  <a:tcPr marL="7347" marR="7347" marT="7347" marB="0" anchor="ctr">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r" fontAlgn="ctr"/>
                      <a:r>
                        <a:rPr lang="pt-BR" sz="1400" b="0" i="0" u="none" strike="noStrike">
                          <a:solidFill>
                            <a:srgbClr val="000000"/>
                          </a:solidFill>
                          <a:effectLst/>
                          <a:latin typeface="Calibri" panose="020F0502020204030204" pitchFamily="34" charset="0"/>
                        </a:rPr>
                        <a:t>1.452</a:t>
                      </a:r>
                    </a:p>
                  </a:txBody>
                  <a:tcPr marL="7347" marR="7347" marT="7347" marB="0" anchor="ctr">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extLst>
                  <a:ext uri="{0D108BD9-81ED-4DB2-BD59-A6C34878D82A}">
                    <a16:rowId xmlns:a16="http://schemas.microsoft.com/office/drawing/2014/main" val="897057999"/>
                  </a:ext>
                </a:extLst>
              </a:tr>
              <a:tr h="455736">
                <a:tc>
                  <a:txBody>
                    <a:bodyPr/>
                    <a:lstStyle/>
                    <a:p>
                      <a:pPr algn="l" fontAlgn="ctr"/>
                      <a:r>
                        <a:rPr lang="pt-BR" sz="1400" b="0" i="0" u="none" strike="noStrike">
                          <a:solidFill>
                            <a:srgbClr val="000000"/>
                          </a:solidFill>
                          <a:effectLst/>
                          <a:latin typeface="Calibri" panose="020F0502020204030204" pitchFamily="34" charset="0"/>
                        </a:rPr>
                        <a:t>5611 - Restaurantes e outros estabelecimentos de serviços de alimentação e bebidas</a:t>
                      </a:r>
                    </a:p>
                  </a:txBody>
                  <a:tcPr marL="7347" marR="7347" marT="7347" marB="0" anchor="ctr">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r" fontAlgn="ctr"/>
                      <a:r>
                        <a:rPr lang="pt-BR" sz="1400" b="0" i="0" u="none" strike="noStrike" dirty="0">
                          <a:solidFill>
                            <a:srgbClr val="000000"/>
                          </a:solidFill>
                          <a:effectLst/>
                          <a:latin typeface="Calibri" panose="020F0502020204030204" pitchFamily="34" charset="0"/>
                        </a:rPr>
                        <a:t>7.694</a:t>
                      </a:r>
                    </a:p>
                  </a:txBody>
                  <a:tcPr marL="7347" marR="7347" marT="7347" marB="0" anchor="ctr">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r" fontAlgn="ctr"/>
                      <a:r>
                        <a:rPr lang="pt-BR" sz="1400" b="0" i="0" u="none" strike="noStrike" dirty="0">
                          <a:solidFill>
                            <a:srgbClr val="000000"/>
                          </a:solidFill>
                          <a:effectLst/>
                          <a:latin typeface="Calibri" panose="020F0502020204030204" pitchFamily="34" charset="0"/>
                        </a:rPr>
                        <a:t>7.136</a:t>
                      </a:r>
                    </a:p>
                  </a:txBody>
                  <a:tcPr marL="7347" marR="7347" marT="7347" marB="0" anchor="ctr">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r" fontAlgn="ctr"/>
                      <a:r>
                        <a:rPr lang="pt-BR" sz="1400" b="0" i="0" u="none" strike="noStrike" dirty="0">
                          <a:solidFill>
                            <a:srgbClr val="000000"/>
                          </a:solidFill>
                          <a:effectLst/>
                          <a:latin typeface="Calibri" panose="020F0502020204030204" pitchFamily="34" charset="0"/>
                        </a:rPr>
                        <a:t>4.970</a:t>
                      </a:r>
                    </a:p>
                  </a:txBody>
                  <a:tcPr marL="7347" marR="7347" marT="7347" marB="0" anchor="ctr">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r" fontAlgn="ctr"/>
                      <a:r>
                        <a:rPr lang="pt-BR" sz="1400" b="0" i="0" u="none" strike="noStrike">
                          <a:solidFill>
                            <a:srgbClr val="000000"/>
                          </a:solidFill>
                          <a:effectLst/>
                          <a:latin typeface="Calibri" panose="020F0502020204030204" pitchFamily="34" charset="0"/>
                        </a:rPr>
                        <a:t>2.081</a:t>
                      </a:r>
                    </a:p>
                  </a:txBody>
                  <a:tcPr marL="7347" marR="7347" marT="7347" marB="0" anchor="ctr">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r" fontAlgn="ctr"/>
                      <a:r>
                        <a:rPr lang="pt-BR" sz="1400" b="0" i="0" u="none" strike="noStrike">
                          <a:solidFill>
                            <a:srgbClr val="000000"/>
                          </a:solidFill>
                          <a:effectLst/>
                          <a:latin typeface="Calibri" panose="020F0502020204030204" pitchFamily="34" charset="0"/>
                        </a:rPr>
                        <a:t>85</a:t>
                      </a:r>
                    </a:p>
                  </a:txBody>
                  <a:tcPr marL="7347" marR="7347" marT="7347" marB="0" anchor="ctr">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r" fontAlgn="ctr"/>
                      <a:r>
                        <a:rPr lang="pt-BR" sz="1400" b="0" i="0" u="none" strike="noStrike">
                          <a:solidFill>
                            <a:srgbClr val="000000"/>
                          </a:solidFill>
                          <a:effectLst/>
                          <a:latin typeface="Calibri" panose="020F0502020204030204" pitchFamily="34" charset="0"/>
                        </a:rPr>
                        <a:t>558</a:t>
                      </a:r>
                    </a:p>
                  </a:txBody>
                  <a:tcPr marL="7347" marR="7347" marT="7347" marB="0" anchor="ctr">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extLst>
                  <a:ext uri="{0D108BD9-81ED-4DB2-BD59-A6C34878D82A}">
                    <a16:rowId xmlns:a16="http://schemas.microsoft.com/office/drawing/2014/main" val="2402871164"/>
                  </a:ext>
                </a:extLst>
              </a:tr>
              <a:tr h="455736">
                <a:tc>
                  <a:txBody>
                    <a:bodyPr/>
                    <a:lstStyle/>
                    <a:p>
                      <a:pPr algn="l" fontAlgn="ctr"/>
                      <a:r>
                        <a:rPr lang="pt-BR" sz="1400" b="0" i="0" u="none" strike="noStrike">
                          <a:solidFill>
                            <a:srgbClr val="000000"/>
                          </a:solidFill>
                          <a:effectLst/>
                          <a:latin typeface="Calibri" panose="020F0502020204030204" pitchFamily="34" charset="0"/>
                        </a:rPr>
                        <a:t>8630 - Atividades de atenção ambulatorial executadas por médicos e odontólogos</a:t>
                      </a:r>
                    </a:p>
                  </a:txBody>
                  <a:tcPr marL="7347" marR="7347" marT="7347" marB="0" anchor="ctr">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r" fontAlgn="ctr"/>
                      <a:r>
                        <a:rPr lang="pt-BR" sz="1400" b="0" i="0" u="none" strike="noStrike">
                          <a:solidFill>
                            <a:srgbClr val="000000"/>
                          </a:solidFill>
                          <a:effectLst/>
                          <a:latin typeface="Calibri" panose="020F0502020204030204" pitchFamily="34" charset="0"/>
                        </a:rPr>
                        <a:t>6.508</a:t>
                      </a:r>
                    </a:p>
                  </a:txBody>
                  <a:tcPr marL="7347" marR="7347" marT="7347" marB="0" anchor="ctr">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r" fontAlgn="ctr"/>
                      <a:r>
                        <a:rPr lang="pt-BR" sz="1400" b="0" i="0" u="none" strike="noStrike" dirty="0">
                          <a:solidFill>
                            <a:srgbClr val="000000"/>
                          </a:solidFill>
                          <a:effectLst/>
                          <a:latin typeface="Calibri" panose="020F0502020204030204" pitchFamily="34" charset="0"/>
                        </a:rPr>
                        <a:t>6.251</a:t>
                      </a:r>
                    </a:p>
                  </a:txBody>
                  <a:tcPr marL="7347" marR="7347" marT="7347" marB="0" anchor="ctr">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r" fontAlgn="ctr"/>
                      <a:r>
                        <a:rPr lang="pt-BR" sz="1400" b="0" i="0" u="none" strike="noStrike" dirty="0">
                          <a:solidFill>
                            <a:srgbClr val="000000"/>
                          </a:solidFill>
                          <a:effectLst/>
                          <a:latin typeface="Calibri" panose="020F0502020204030204" pitchFamily="34" charset="0"/>
                        </a:rPr>
                        <a:t>4.174</a:t>
                      </a:r>
                    </a:p>
                  </a:txBody>
                  <a:tcPr marL="7347" marR="7347" marT="7347" marB="0" anchor="ctr">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r" fontAlgn="ctr"/>
                      <a:r>
                        <a:rPr lang="pt-BR" sz="1400" b="0" i="0" u="none" strike="noStrike">
                          <a:solidFill>
                            <a:srgbClr val="000000"/>
                          </a:solidFill>
                          <a:effectLst/>
                          <a:latin typeface="Calibri" panose="020F0502020204030204" pitchFamily="34" charset="0"/>
                        </a:rPr>
                        <a:t>1.546</a:t>
                      </a:r>
                    </a:p>
                  </a:txBody>
                  <a:tcPr marL="7347" marR="7347" marT="7347" marB="0" anchor="ctr">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r" fontAlgn="ctr"/>
                      <a:r>
                        <a:rPr lang="pt-BR" sz="1400" b="0" i="0" u="none" strike="noStrike">
                          <a:solidFill>
                            <a:srgbClr val="000000"/>
                          </a:solidFill>
                          <a:effectLst/>
                          <a:latin typeface="Calibri" panose="020F0502020204030204" pitchFamily="34" charset="0"/>
                        </a:rPr>
                        <a:t>531</a:t>
                      </a:r>
                    </a:p>
                  </a:txBody>
                  <a:tcPr marL="7347" marR="7347" marT="7347" marB="0" anchor="ctr">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r" fontAlgn="ctr"/>
                      <a:r>
                        <a:rPr lang="pt-BR" sz="1400" b="0" i="0" u="none" strike="noStrike">
                          <a:solidFill>
                            <a:srgbClr val="000000"/>
                          </a:solidFill>
                          <a:effectLst/>
                          <a:latin typeface="Calibri" panose="020F0502020204030204" pitchFamily="34" charset="0"/>
                        </a:rPr>
                        <a:t>257</a:t>
                      </a:r>
                    </a:p>
                  </a:txBody>
                  <a:tcPr marL="7347" marR="7347" marT="7347" marB="0" anchor="ctr">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extLst>
                  <a:ext uri="{0D108BD9-81ED-4DB2-BD59-A6C34878D82A}">
                    <a16:rowId xmlns:a16="http://schemas.microsoft.com/office/drawing/2014/main" val="2490790141"/>
                  </a:ext>
                </a:extLst>
              </a:tr>
              <a:tr h="342230">
                <a:tc>
                  <a:txBody>
                    <a:bodyPr/>
                    <a:lstStyle/>
                    <a:p>
                      <a:pPr algn="l" fontAlgn="ctr"/>
                      <a:r>
                        <a:rPr lang="pt-BR" sz="1400" b="0" i="0" u="none" strike="noStrike">
                          <a:solidFill>
                            <a:srgbClr val="000000"/>
                          </a:solidFill>
                          <a:effectLst/>
                          <a:latin typeface="Calibri" panose="020F0502020204030204" pitchFamily="34" charset="0"/>
                        </a:rPr>
                        <a:t>3811 - Coleta de resíduos não-perigosos</a:t>
                      </a:r>
                    </a:p>
                  </a:txBody>
                  <a:tcPr marL="7347" marR="7347" marT="7347" marB="0" anchor="ctr">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r" fontAlgn="ctr"/>
                      <a:r>
                        <a:rPr lang="pt-BR" sz="1400" b="0" i="0" u="none" strike="noStrike">
                          <a:solidFill>
                            <a:srgbClr val="000000"/>
                          </a:solidFill>
                          <a:effectLst/>
                          <a:latin typeface="Calibri" panose="020F0502020204030204" pitchFamily="34" charset="0"/>
                        </a:rPr>
                        <a:t>6.350</a:t>
                      </a:r>
                    </a:p>
                  </a:txBody>
                  <a:tcPr marL="7347" marR="7347" marT="7347" marB="0" anchor="ctr">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r" fontAlgn="ctr"/>
                      <a:r>
                        <a:rPr lang="pt-BR" sz="1400" b="0" i="0" u="none" strike="noStrike">
                          <a:solidFill>
                            <a:srgbClr val="000000"/>
                          </a:solidFill>
                          <a:effectLst/>
                          <a:latin typeface="Calibri" panose="020F0502020204030204" pitchFamily="34" charset="0"/>
                        </a:rPr>
                        <a:t>5.819</a:t>
                      </a:r>
                    </a:p>
                  </a:txBody>
                  <a:tcPr marL="7347" marR="7347" marT="7347" marB="0" anchor="ctr">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r" fontAlgn="ctr"/>
                      <a:r>
                        <a:rPr lang="pt-BR" sz="1400" b="0" i="0" u="none" strike="noStrike" dirty="0">
                          <a:solidFill>
                            <a:srgbClr val="000000"/>
                          </a:solidFill>
                          <a:effectLst/>
                          <a:latin typeface="Calibri" panose="020F0502020204030204" pitchFamily="34" charset="0"/>
                        </a:rPr>
                        <a:t>5.109</a:t>
                      </a:r>
                    </a:p>
                  </a:txBody>
                  <a:tcPr marL="7347" marR="7347" marT="7347" marB="0" anchor="ctr">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r" fontAlgn="ctr"/>
                      <a:r>
                        <a:rPr lang="pt-BR" sz="1400" b="0" i="0" u="none" strike="noStrike" dirty="0">
                          <a:solidFill>
                            <a:srgbClr val="000000"/>
                          </a:solidFill>
                          <a:effectLst/>
                          <a:latin typeface="Calibri" panose="020F0502020204030204" pitchFamily="34" charset="0"/>
                        </a:rPr>
                        <a:t>665</a:t>
                      </a:r>
                    </a:p>
                  </a:txBody>
                  <a:tcPr marL="7347" marR="7347" marT="7347" marB="0" anchor="ctr">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r" fontAlgn="ctr"/>
                      <a:r>
                        <a:rPr lang="pt-BR" sz="1400" b="0" i="0" u="none" strike="noStrike" dirty="0">
                          <a:solidFill>
                            <a:srgbClr val="000000"/>
                          </a:solidFill>
                          <a:effectLst/>
                          <a:latin typeface="Calibri" panose="020F0502020204030204" pitchFamily="34" charset="0"/>
                        </a:rPr>
                        <a:t>45</a:t>
                      </a:r>
                    </a:p>
                  </a:txBody>
                  <a:tcPr marL="7347" marR="7347" marT="7347" marB="0" anchor="ctr">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r" fontAlgn="ctr"/>
                      <a:r>
                        <a:rPr lang="pt-BR" sz="1400" b="0" i="0" u="none" strike="noStrike">
                          <a:solidFill>
                            <a:srgbClr val="000000"/>
                          </a:solidFill>
                          <a:effectLst/>
                          <a:latin typeface="Calibri" panose="020F0502020204030204" pitchFamily="34" charset="0"/>
                        </a:rPr>
                        <a:t>531</a:t>
                      </a:r>
                    </a:p>
                  </a:txBody>
                  <a:tcPr marL="7347" marR="7347" marT="7347" marB="0" anchor="ctr">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extLst>
                  <a:ext uri="{0D108BD9-81ED-4DB2-BD59-A6C34878D82A}">
                    <a16:rowId xmlns:a16="http://schemas.microsoft.com/office/drawing/2014/main" val="3600707636"/>
                  </a:ext>
                </a:extLst>
              </a:tr>
              <a:tr h="455736">
                <a:tc>
                  <a:txBody>
                    <a:bodyPr/>
                    <a:lstStyle/>
                    <a:p>
                      <a:pPr algn="l" fontAlgn="ctr"/>
                      <a:r>
                        <a:rPr lang="pt-BR" sz="1400" b="0" i="0" u="none" strike="noStrike">
                          <a:solidFill>
                            <a:srgbClr val="000000"/>
                          </a:solidFill>
                          <a:effectLst/>
                          <a:latin typeface="Calibri" panose="020F0502020204030204" pitchFamily="34" charset="0"/>
                        </a:rPr>
                        <a:t>4744 - Comércio varejista de ferragens, madeira e materiais de construção</a:t>
                      </a:r>
                    </a:p>
                  </a:txBody>
                  <a:tcPr marL="7347" marR="7347" marT="7347" marB="0" anchor="ctr">
                    <a:lnL>
                      <a:noFill/>
                    </a:lnL>
                    <a:lnR>
                      <a:noFill/>
                    </a:lnR>
                    <a:lnT w="6350" cap="flat" cmpd="sng" algn="ctr">
                      <a:solidFill>
                        <a:srgbClr val="000000"/>
                      </a:solidFill>
                      <a:prstDash val="dot"/>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r" fontAlgn="ctr"/>
                      <a:r>
                        <a:rPr lang="pt-BR" sz="1400" b="0" i="0" u="none" strike="noStrike">
                          <a:solidFill>
                            <a:srgbClr val="000000"/>
                          </a:solidFill>
                          <a:effectLst/>
                          <a:latin typeface="Calibri" panose="020F0502020204030204" pitchFamily="34" charset="0"/>
                        </a:rPr>
                        <a:t>5.776</a:t>
                      </a:r>
                    </a:p>
                  </a:txBody>
                  <a:tcPr marL="7347" marR="7347" marT="7347" marB="0" anchor="ctr">
                    <a:lnL>
                      <a:noFill/>
                    </a:lnL>
                    <a:lnR>
                      <a:noFill/>
                    </a:lnR>
                    <a:lnT w="6350" cap="flat" cmpd="sng" algn="ctr">
                      <a:solidFill>
                        <a:srgbClr val="000000"/>
                      </a:solidFill>
                      <a:prstDash val="dot"/>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r" fontAlgn="ctr"/>
                      <a:r>
                        <a:rPr lang="pt-BR" sz="1400" b="0" i="0" u="none" strike="noStrike">
                          <a:solidFill>
                            <a:srgbClr val="000000"/>
                          </a:solidFill>
                          <a:effectLst/>
                          <a:latin typeface="Calibri" panose="020F0502020204030204" pitchFamily="34" charset="0"/>
                        </a:rPr>
                        <a:t>5.282</a:t>
                      </a:r>
                    </a:p>
                  </a:txBody>
                  <a:tcPr marL="7347" marR="7347" marT="7347" marB="0" anchor="ctr">
                    <a:lnL>
                      <a:noFill/>
                    </a:lnL>
                    <a:lnR>
                      <a:noFill/>
                    </a:lnR>
                    <a:lnT w="6350" cap="flat" cmpd="sng" algn="ctr">
                      <a:solidFill>
                        <a:srgbClr val="000000"/>
                      </a:solidFill>
                      <a:prstDash val="dot"/>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r" fontAlgn="ctr"/>
                      <a:r>
                        <a:rPr lang="pt-BR" sz="1400" b="0" i="0" u="none" strike="noStrike">
                          <a:solidFill>
                            <a:srgbClr val="000000"/>
                          </a:solidFill>
                          <a:effectLst/>
                          <a:latin typeface="Calibri" panose="020F0502020204030204" pitchFamily="34" charset="0"/>
                        </a:rPr>
                        <a:t>4.058</a:t>
                      </a:r>
                    </a:p>
                  </a:txBody>
                  <a:tcPr marL="7347" marR="7347" marT="7347" marB="0" anchor="ctr">
                    <a:lnL>
                      <a:noFill/>
                    </a:lnL>
                    <a:lnR>
                      <a:noFill/>
                    </a:lnR>
                    <a:lnT w="6350" cap="flat" cmpd="sng" algn="ctr">
                      <a:solidFill>
                        <a:srgbClr val="000000"/>
                      </a:solidFill>
                      <a:prstDash val="dot"/>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r" fontAlgn="ctr"/>
                      <a:r>
                        <a:rPr lang="pt-BR" sz="1400" b="0" i="0" u="none" strike="noStrike">
                          <a:solidFill>
                            <a:srgbClr val="000000"/>
                          </a:solidFill>
                          <a:effectLst/>
                          <a:latin typeface="Calibri" panose="020F0502020204030204" pitchFamily="34" charset="0"/>
                        </a:rPr>
                        <a:t>1.158</a:t>
                      </a:r>
                    </a:p>
                  </a:txBody>
                  <a:tcPr marL="7347" marR="7347" marT="7347" marB="0" anchor="ctr">
                    <a:lnL>
                      <a:noFill/>
                    </a:lnL>
                    <a:lnR>
                      <a:noFill/>
                    </a:lnR>
                    <a:lnT w="6350" cap="flat" cmpd="sng" algn="ctr">
                      <a:solidFill>
                        <a:srgbClr val="000000"/>
                      </a:solidFill>
                      <a:prstDash val="dot"/>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r" fontAlgn="ctr"/>
                      <a:r>
                        <a:rPr lang="pt-BR" sz="1400" b="0" i="0" u="none" strike="noStrike" dirty="0">
                          <a:solidFill>
                            <a:srgbClr val="000000"/>
                          </a:solidFill>
                          <a:effectLst/>
                          <a:latin typeface="Calibri" panose="020F0502020204030204" pitchFamily="34" charset="0"/>
                        </a:rPr>
                        <a:t>66</a:t>
                      </a:r>
                    </a:p>
                  </a:txBody>
                  <a:tcPr marL="7347" marR="7347" marT="7347" marB="0" anchor="ctr">
                    <a:lnL>
                      <a:noFill/>
                    </a:lnL>
                    <a:lnR>
                      <a:noFill/>
                    </a:lnR>
                    <a:lnT w="6350" cap="flat" cmpd="sng" algn="ctr">
                      <a:solidFill>
                        <a:srgbClr val="000000"/>
                      </a:solidFill>
                      <a:prstDash val="dot"/>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r" fontAlgn="ctr"/>
                      <a:r>
                        <a:rPr lang="pt-BR" sz="1400" b="0" i="0" u="none" strike="noStrike" dirty="0">
                          <a:solidFill>
                            <a:srgbClr val="000000"/>
                          </a:solidFill>
                          <a:effectLst/>
                          <a:latin typeface="Calibri" panose="020F0502020204030204" pitchFamily="34" charset="0"/>
                        </a:rPr>
                        <a:t>494</a:t>
                      </a:r>
                    </a:p>
                  </a:txBody>
                  <a:tcPr marL="7347" marR="7347" marT="7347" marB="0" anchor="ctr">
                    <a:lnL>
                      <a:noFill/>
                    </a:lnL>
                    <a:lnR>
                      <a:noFill/>
                    </a:lnR>
                    <a:lnT w="6350" cap="flat" cmpd="sng" algn="ctr">
                      <a:solidFill>
                        <a:srgbClr val="000000"/>
                      </a:solidFill>
                      <a:prstDash val="dot"/>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090528984"/>
                  </a:ext>
                </a:extLst>
              </a:tr>
              <a:tr h="150544">
                <a:tc>
                  <a:txBody>
                    <a:bodyPr/>
                    <a:lstStyle/>
                    <a:p>
                      <a:pPr algn="l" fontAlgn="ctr"/>
                      <a:r>
                        <a:rPr lang="pt-BR" sz="1200" b="0" i="0" u="none" strike="noStrike">
                          <a:solidFill>
                            <a:srgbClr val="000000"/>
                          </a:solidFill>
                          <a:effectLst/>
                          <a:latin typeface="Calibri" panose="020F0502020204030204" pitchFamily="34" charset="0"/>
                        </a:rPr>
                        <a:t>Fonte: AEAT - Infologo; Elaboração: CGMBI/DPSSO/SRGPS-MPS.</a:t>
                      </a:r>
                    </a:p>
                  </a:txBody>
                  <a:tcPr marL="7347" marR="7347" marT="7347" marB="0" anchor="ctr">
                    <a:lnL>
                      <a:noFill/>
                    </a:lnL>
                    <a:lnR>
                      <a:noFill/>
                    </a:lnR>
                    <a:lnT w="12700" cap="flat" cmpd="sng" algn="ctr">
                      <a:solidFill>
                        <a:srgbClr val="000000"/>
                      </a:solidFill>
                      <a:prstDash val="solid"/>
                      <a:round/>
                      <a:headEnd type="none" w="med" len="med"/>
                      <a:tailEnd type="none" w="med" len="med"/>
                    </a:lnT>
                    <a:lnB>
                      <a:noFill/>
                    </a:lnB>
                    <a:solidFill>
                      <a:srgbClr val="FFFFFF"/>
                    </a:solidFill>
                  </a:tcPr>
                </a:tc>
                <a:tc>
                  <a:txBody>
                    <a:bodyPr/>
                    <a:lstStyle/>
                    <a:p>
                      <a:pPr algn="r" fontAlgn="b"/>
                      <a:r>
                        <a:rPr lang="pt-BR" sz="1200" b="0" i="0" u="none" strike="noStrike">
                          <a:solidFill>
                            <a:srgbClr val="000000"/>
                          </a:solidFill>
                          <a:effectLst/>
                          <a:latin typeface="Calibri" panose="020F0502020204030204" pitchFamily="34" charset="0"/>
                        </a:rPr>
                        <a:t> </a:t>
                      </a:r>
                    </a:p>
                  </a:txBody>
                  <a:tcPr marL="7347" marR="7347" marT="7347" marB="0" anchor="b">
                    <a:lnL>
                      <a:noFill/>
                    </a:lnL>
                    <a:lnR>
                      <a:noFill/>
                    </a:lnR>
                    <a:lnT w="12700" cap="flat" cmpd="sng" algn="ctr">
                      <a:solidFill>
                        <a:srgbClr val="000000"/>
                      </a:solidFill>
                      <a:prstDash val="solid"/>
                      <a:round/>
                      <a:headEnd type="none" w="med" len="med"/>
                      <a:tailEnd type="none" w="med" len="med"/>
                    </a:lnT>
                    <a:lnB>
                      <a:noFill/>
                    </a:lnB>
                    <a:solidFill>
                      <a:srgbClr val="FFFFFF"/>
                    </a:solidFill>
                  </a:tcPr>
                </a:tc>
                <a:tc>
                  <a:txBody>
                    <a:bodyPr/>
                    <a:lstStyle/>
                    <a:p>
                      <a:pPr algn="r" fontAlgn="b"/>
                      <a:r>
                        <a:rPr lang="pt-BR" sz="1200" b="0" i="0" u="none" strike="noStrike">
                          <a:solidFill>
                            <a:srgbClr val="000000"/>
                          </a:solidFill>
                          <a:effectLst/>
                          <a:latin typeface="Calibri" panose="020F0502020204030204" pitchFamily="34" charset="0"/>
                        </a:rPr>
                        <a:t> </a:t>
                      </a:r>
                    </a:p>
                  </a:txBody>
                  <a:tcPr marL="7347" marR="7347" marT="7347" marB="0" anchor="b">
                    <a:lnL>
                      <a:noFill/>
                    </a:lnL>
                    <a:lnR>
                      <a:noFill/>
                    </a:lnR>
                    <a:lnT w="12700" cap="flat" cmpd="sng" algn="ctr">
                      <a:solidFill>
                        <a:srgbClr val="000000"/>
                      </a:solidFill>
                      <a:prstDash val="solid"/>
                      <a:round/>
                      <a:headEnd type="none" w="med" len="med"/>
                      <a:tailEnd type="none" w="med" len="med"/>
                    </a:lnT>
                    <a:lnB>
                      <a:noFill/>
                    </a:lnB>
                    <a:solidFill>
                      <a:srgbClr val="FFFFFF"/>
                    </a:solidFill>
                  </a:tcPr>
                </a:tc>
                <a:tc>
                  <a:txBody>
                    <a:bodyPr/>
                    <a:lstStyle/>
                    <a:p>
                      <a:pPr algn="r" fontAlgn="b"/>
                      <a:r>
                        <a:rPr lang="pt-BR" sz="1200" b="0" i="0" u="none" strike="noStrike">
                          <a:solidFill>
                            <a:srgbClr val="000000"/>
                          </a:solidFill>
                          <a:effectLst/>
                          <a:latin typeface="Calibri" panose="020F0502020204030204" pitchFamily="34" charset="0"/>
                        </a:rPr>
                        <a:t> </a:t>
                      </a:r>
                    </a:p>
                  </a:txBody>
                  <a:tcPr marL="7347" marR="7347" marT="7347" marB="0" anchor="b">
                    <a:lnL>
                      <a:noFill/>
                    </a:lnL>
                    <a:lnR>
                      <a:noFill/>
                    </a:lnR>
                    <a:lnT w="12700" cap="flat" cmpd="sng" algn="ctr">
                      <a:solidFill>
                        <a:srgbClr val="000000"/>
                      </a:solidFill>
                      <a:prstDash val="solid"/>
                      <a:round/>
                      <a:headEnd type="none" w="med" len="med"/>
                      <a:tailEnd type="none" w="med" len="med"/>
                    </a:lnT>
                    <a:lnB>
                      <a:noFill/>
                    </a:lnB>
                    <a:solidFill>
                      <a:srgbClr val="FFFFFF"/>
                    </a:solidFill>
                  </a:tcPr>
                </a:tc>
                <a:tc>
                  <a:txBody>
                    <a:bodyPr/>
                    <a:lstStyle/>
                    <a:p>
                      <a:pPr algn="r" fontAlgn="b"/>
                      <a:r>
                        <a:rPr lang="pt-BR" sz="1200" b="0" i="0" u="none" strike="noStrike">
                          <a:solidFill>
                            <a:srgbClr val="000000"/>
                          </a:solidFill>
                          <a:effectLst/>
                          <a:latin typeface="Calibri" panose="020F0502020204030204" pitchFamily="34" charset="0"/>
                        </a:rPr>
                        <a:t> </a:t>
                      </a:r>
                    </a:p>
                  </a:txBody>
                  <a:tcPr marL="7347" marR="7347" marT="7347" marB="0" anchor="b">
                    <a:lnL>
                      <a:noFill/>
                    </a:lnL>
                    <a:lnR>
                      <a:noFill/>
                    </a:lnR>
                    <a:lnT w="12700" cap="flat" cmpd="sng" algn="ctr">
                      <a:solidFill>
                        <a:srgbClr val="000000"/>
                      </a:solidFill>
                      <a:prstDash val="solid"/>
                      <a:round/>
                      <a:headEnd type="none" w="med" len="med"/>
                      <a:tailEnd type="none" w="med" len="med"/>
                    </a:lnT>
                    <a:lnB>
                      <a:noFill/>
                    </a:lnB>
                    <a:solidFill>
                      <a:srgbClr val="FFFFFF"/>
                    </a:solidFill>
                  </a:tcPr>
                </a:tc>
                <a:tc>
                  <a:txBody>
                    <a:bodyPr/>
                    <a:lstStyle/>
                    <a:p>
                      <a:pPr algn="r" fontAlgn="b"/>
                      <a:r>
                        <a:rPr lang="pt-BR" sz="1200" b="0" i="0" u="none" strike="noStrike">
                          <a:solidFill>
                            <a:srgbClr val="000000"/>
                          </a:solidFill>
                          <a:effectLst/>
                          <a:latin typeface="Calibri" panose="020F0502020204030204" pitchFamily="34" charset="0"/>
                        </a:rPr>
                        <a:t> </a:t>
                      </a:r>
                    </a:p>
                  </a:txBody>
                  <a:tcPr marL="7347" marR="7347" marT="7347" marB="0" anchor="b">
                    <a:lnL>
                      <a:noFill/>
                    </a:lnL>
                    <a:lnR>
                      <a:noFill/>
                    </a:lnR>
                    <a:lnT w="12700" cap="flat" cmpd="sng" algn="ctr">
                      <a:solidFill>
                        <a:srgbClr val="000000"/>
                      </a:solidFill>
                      <a:prstDash val="solid"/>
                      <a:round/>
                      <a:headEnd type="none" w="med" len="med"/>
                      <a:tailEnd type="none" w="med" len="med"/>
                    </a:lnT>
                    <a:lnB>
                      <a:noFill/>
                    </a:lnB>
                    <a:solidFill>
                      <a:srgbClr val="FFFFFF"/>
                    </a:solidFill>
                  </a:tcPr>
                </a:tc>
                <a:tc>
                  <a:txBody>
                    <a:bodyPr/>
                    <a:lstStyle/>
                    <a:p>
                      <a:pPr algn="r" fontAlgn="b"/>
                      <a:r>
                        <a:rPr lang="pt-BR" sz="1200" b="0" i="0" u="none" strike="noStrike">
                          <a:solidFill>
                            <a:srgbClr val="000000"/>
                          </a:solidFill>
                          <a:effectLst/>
                          <a:latin typeface="Calibri" panose="020F0502020204030204" pitchFamily="34" charset="0"/>
                        </a:rPr>
                        <a:t> </a:t>
                      </a:r>
                    </a:p>
                  </a:txBody>
                  <a:tcPr marL="7347" marR="7347" marT="7347" marB="0" anchor="b">
                    <a:lnL>
                      <a:noFill/>
                    </a:lnL>
                    <a:lnR>
                      <a:noFill/>
                    </a:lnR>
                    <a:lnT w="12700" cap="flat" cmpd="sng" algn="ctr">
                      <a:solidFill>
                        <a:srgbClr val="000000"/>
                      </a:solidFill>
                      <a:prstDash val="solid"/>
                      <a:round/>
                      <a:headEnd type="none" w="med" len="med"/>
                      <a:tailEnd type="none" w="med" len="med"/>
                    </a:lnT>
                    <a:lnB>
                      <a:noFill/>
                    </a:lnB>
                    <a:solidFill>
                      <a:srgbClr val="FFFFFF"/>
                    </a:solidFill>
                  </a:tcPr>
                </a:tc>
                <a:extLst>
                  <a:ext uri="{0D108BD9-81ED-4DB2-BD59-A6C34878D82A}">
                    <a16:rowId xmlns:a16="http://schemas.microsoft.com/office/drawing/2014/main" val="2793236363"/>
                  </a:ext>
                </a:extLst>
              </a:tr>
              <a:tr h="150544">
                <a:tc>
                  <a:txBody>
                    <a:bodyPr/>
                    <a:lstStyle/>
                    <a:p>
                      <a:pPr algn="l" fontAlgn="ctr"/>
                      <a:r>
                        <a:rPr lang="pt-BR" sz="1200" b="0" i="0" u="none" strike="noStrike">
                          <a:solidFill>
                            <a:srgbClr val="000000"/>
                          </a:solidFill>
                          <a:effectLst/>
                          <a:latin typeface="Calibri" panose="020F0502020204030204" pitchFamily="34" charset="0"/>
                        </a:rPr>
                        <a:t>[1] Dados de 2021 sujeitos a revisão posterior</a:t>
                      </a:r>
                    </a:p>
                  </a:txBody>
                  <a:tcPr marL="7347" marR="7347" marT="7347" marB="0" anchor="ctr">
                    <a:lnL>
                      <a:noFill/>
                    </a:lnL>
                    <a:lnR>
                      <a:noFill/>
                    </a:lnR>
                    <a:lnT>
                      <a:noFill/>
                    </a:lnT>
                    <a:lnB>
                      <a:noFill/>
                    </a:lnB>
                    <a:solidFill>
                      <a:srgbClr val="FFFFFF"/>
                    </a:solidFill>
                  </a:tcPr>
                </a:tc>
                <a:tc>
                  <a:txBody>
                    <a:bodyPr/>
                    <a:lstStyle/>
                    <a:p>
                      <a:pPr algn="r" fontAlgn="b"/>
                      <a:r>
                        <a:rPr lang="pt-BR" sz="1200" b="0" i="0" u="none" strike="noStrike">
                          <a:solidFill>
                            <a:srgbClr val="000000"/>
                          </a:solidFill>
                          <a:effectLst/>
                          <a:latin typeface="Calibri" panose="020F0502020204030204" pitchFamily="34" charset="0"/>
                        </a:rPr>
                        <a:t> </a:t>
                      </a:r>
                    </a:p>
                  </a:txBody>
                  <a:tcPr marL="7347" marR="7347" marT="7347" marB="0" anchor="b">
                    <a:lnL>
                      <a:noFill/>
                    </a:lnL>
                    <a:lnR>
                      <a:noFill/>
                    </a:lnR>
                    <a:lnT>
                      <a:noFill/>
                    </a:lnT>
                    <a:lnB>
                      <a:noFill/>
                    </a:lnB>
                    <a:solidFill>
                      <a:srgbClr val="FFFFFF"/>
                    </a:solidFill>
                  </a:tcPr>
                </a:tc>
                <a:tc>
                  <a:txBody>
                    <a:bodyPr/>
                    <a:lstStyle/>
                    <a:p>
                      <a:pPr algn="r" fontAlgn="b"/>
                      <a:r>
                        <a:rPr lang="pt-BR" sz="1200" b="0" i="0" u="none" strike="noStrike">
                          <a:solidFill>
                            <a:srgbClr val="000000"/>
                          </a:solidFill>
                          <a:effectLst/>
                          <a:latin typeface="Calibri" panose="020F0502020204030204" pitchFamily="34" charset="0"/>
                        </a:rPr>
                        <a:t> </a:t>
                      </a:r>
                    </a:p>
                  </a:txBody>
                  <a:tcPr marL="7347" marR="7347" marT="7347" marB="0" anchor="b">
                    <a:lnL>
                      <a:noFill/>
                    </a:lnL>
                    <a:lnR>
                      <a:noFill/>
                    </a:lnR>
                    <a:lnT>
                      <a:noFill/>
                    </a:lnT>
                    <a:lnB>
                      <a:noFill/>
                    </a:lnB>
                    <a:solidFill>
                      <a:srgbClr val="FFFFFF"/>
                    </a:solidFill>
                  </a:tcPr>
                </a:tc>
                <a:tc>
                  <a:txBody>
                    <a:bodyPr/>
                    <a:lstStyle/>
                    <a:p>
                      <a:pPr algn="r" fontAlgn="b"/>
                      <a:r>
                        <a:rPr lang="pt-BR" sz="1200" b="0" i="0" u="none" strike="noStrike">
                          <a:solidFill>
                            <a:srgbClr val="000000"/>
                          </a:solidFill>
                          <a:effectLst/>
                          <a:latin typeface="Calibri" panose="020F0502020204030204" pitchFamily="34" charset="0"/>
                        </a:rPr>
                        <a:t> </a:t>
                      </a:r>
                    </a:p>
                  </a:txBody>
                  <a:tcPr marL="7347" marR="7347" marT="7347" marB="0" anchor="b">
                    <a:lnL>
                      <a:noFill/>
                    </a:lnL>
                    <a:lnR>
                      <a:noFill/>
                    </a:lnR>
                    <a:lnT>
                      <a:noFill/>
                    </a:lnT>
                    <a:lnB>
                      <a:noFill/>
                    </a:lnB>
                    <a:solidFill>
                      <a:srgbClr val="FFFFFF"/>
                    </a:solidFill>
                  </a:tcPr>
                </a:tc>
                <a:tc>
                  <a:txBody>
                    <a:bodyPr/>
                    <a:lstStyle/>
                    <a:p>
                      <a:pPr algn="r" fontAlgn="b"/>
                      <a:r>
                        <a:rPr lang="pt-BR" sz="1200" b="0" i="0" u="none" strike="noStrike">
                          <a:solidFill>
                            <a:srgbClr val="000000"/>
                          </a:solidFill>
                          <a:effectLst/>
                          <a:latin typeface="Calibri" panose="020F0502020204030204" pitchFamily="34" charset="0"/>
                        </a:rPr>
                        <a:t> </a:t>
                      </a:r>
                    </a:p>
                  </a:txBody>
                  <a:tcPr marL="7347" marR="7347" marT="7347" marB="0" anchor="b">
                    <a:lnL>
                      <a:noFill/>
                    </a:lnL>
                    <a:lnR>
                      <a:noFill/>
                    </a:lnR>
                    <a:lnT>
                      <a:noFill/>
                    </a:lnT>
                    <a:lnB>
                      <a:noFill/>
                    </a:lnB>
                    <a:solidFill>
                      <a:srgbClr val="FFFFFF"/>
                    </a:solidFill>
                  </a:tcPr>
                </a:tc>
                <a:tc>
                  <a:txBody>
                    <a:bodyPr/>
                    <a:lstStyle/>
                    <a:p>
                      <a:pPr algn="r" fontAlgn="b"/>
                      <a:r>
                        <a:rPr lang="pt-BR" sz="1200" b="0" i="0" u="none" strike="noStrike">
                          <a:solidFill>
                            <a:srgbClr val="000000"/>
                          </a:solidFill>
                          <a:effectLst/>
                          <a:latin typeface="Calibri" panose="020F0502020204030204" pitchFamily="34" charset="0"/>
                        </a:rPr>
                        <a:t> </a:t>
                      </a:r>
                    </a:p>
                  </a:txBody>
                  <a:tcPr marL="7347" marR="7347" marT="7347" marB="0" anchor="b">
                    <a:lnL>
                      <a:noFill/>
                    </a:lnL>
                    <a:lnR>
                      <a:noFill/>
                    </a:lnR>
                    <a:lnT>
                      <a:noFill/>
                    </a:lnT>
                    <a:lnB>
                      <a:noFill/>
                    </a:lnB>
                    <a:solidFill>
                      <a:srgbClr val="FFFFFF"/>
                    </a:solidFill>
                  </a:tcPr>
                </a:tc>
                <a:tc>
                  <a:txBody>
                    <a:bodyPr/>
                    <a:lstStyle/>
                    <a:p>
                      <a:pPr algn="r" fontAlgn="b"/>
                      <a:r>
                        <a:rPr lang="pt-BR" sz="1200" b="0" i="0" u="none" strike="noStrike" dirty="0">
                          <a:solidFill>
                            <a:srgbClr val="000000"/>
                          </a:solidFill>
                          <a:effectLst/>
                          <a:latin typeface="Calibri" panose="020F0502020204030204" pitchFamily="34" charset="0"/>
                        </a:rPr>
                        <a:t> </a:t>
                      </a:r>
                    </a:p>
                  </a:txBody>
                  <a:tcPr marL="7347" marR="7347" marT="7347" marB="0" anchor="b">
                    <a:lnL>
                      <a:noFill/>
                    </a:lnL>
                    <a:lnR>
                      <a:noFill/>
                    </a:lnR>
                    <a:lnT>
                      <a:noFill/>
                    </a:lnT>
                    <a:lnB>
                      <a:noFill/>
                    </a:lnB>
                    <a:solidFill>
                      <a:srgbClr val="FFFFFF"/>
                    </a:solidFill>
                  </a:tcPr>
                </a:tc>
                <a:extLst>
                  <a:ext uri="{0D108BD9-81ED-4DB2-BD59-A6C34878D82A}">
                    <a16:rowId xmlns:a16="http://schemas.microsoft.com/office/drawing/2014/main" val="3245205916"/>
                  </a:ext>
                </a:extLst>
              </a:tr>
            </a:tbl>
          </a:graphicData>
        </a:graphic>
      </p:graphicFrame>
    </p:spTree>
    <p:extLst>
      <p:ext uri="{BB962C8B-B14F-4D97-AF65-F5344CB8AC3E}">
        <p14:creationId xmlns:p14="http://schemas.microsoft.com/office/powerpoint/2010/main" val="175181197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tângulo 7">
            <a:extLst>
              <a:ext uri="{FF2B5EF4-FFF2-40B4-BE49-F238E27FC236}">
                <a16:creationId xmlns:a16="http://schemas.microsoft.com/office/drawing/2014/main" id="{203FD1E8-8F74-534E-8648-13465814FBE8}"/>
              </a:ext>
            </a:extLst>
          </p:cNvPr>
          <p:cNvSpPr/>
          <p:nvPr/>
        </p:nvSpPr>
        <p:spPr>
          <a:xfrm>
            <a:off x="9557359" y="1445836"/>
            <a:ext cx="2346960" cy="4193659"/>
          </a:xfrm>
          <a:prstGeom prst="rect">
            <a:avLst/>
          </a:prstGeom>
          <a:noFill/>
          <a:ln>
            <a:noFill/>
          </a:ln>
        </p:spPr>
        <p:style>
          <a:lnRef idx="2">
            <a:schemeClr val="accent6"/>
          </a:lnRef>
          <a:fillRef idx="1">
            <a:schemeClr val="lt1"/>
          </a:fillRef>
          <a:effectRef idx="0">
            <a:schemeClr val="accent6"/>
          </a:effectRef>
          <a:fontRef idx="minor">
            <a:schemeClr val="dk1"/>
          </a:fontRef>
        </p:style>
        <p:txBody>
          <a:bodyPr lIns="36000" rIns="36000" anchor="t" anchorCtr="0">
            <a:normAutofit/>
          </a:bodyPr>
          <a:lstStyle/>
          <a:p>
            <a:pPr>
              <a:spcAft>
                <a:spcPts val="1200"/>
              </a:spcAft>
              <a:defRPr/>
            </a:pPr>
            <a:r>
              <a:rPr lang="pt-BR" altLang="pt-BR" sz="2000" dirty="0">
                <a:solidFill>
                  <a:schemeClr val="accent1">
                    <a:lumMod val="75000"/>
                  </a:schemeClr>
                </a:solidFill>
                <a:latin typeface="Calibri" panose="020F0502020204030204" pitchFamily="34" charset="0"/>
              </a:rPr>
              <a:t>A ocorrência de acidentes do trabalho entre as mulheres é inferior à dos homens tanto em termos absolutos como também em termos relativos.</a:t>
            </a:r>
          </a:p>
          <a:p>
            <a:pPr>
              <a:spcAft>
                <a:spcPts val="1200"/>
              </a:spcAft>
              <a:defRPr/>
            </a:pPr>
            <a:r>
              <a:rPr lang="pt-BR" altLang="pt-BR" sz="2000" dirty="0">
                <a:solidFill>
                  <a:schemeClr val="accent1">
                    <a:lumMod val="75000"/>
                  </a:schemeClr>
                </a:solidFill>
                <a:latin typeface="Calibri" panose="020F0502020204030204" pitchFamily="34" charset="0"/>
              </a:rPr>
              <a:t>Valores em queda quando comparados ao ano de 2019, anterior à pandemia.</a:t>
            </a:r>
          </a:p>
        </p:txBody>
      </p:sp>
      <p:graphicFrame>
        <p:nvGraphicFramePr>
          <p:cNvPr id="4" name="Tabela 3">
            <a:extLst>
              <a:ext uri="{FF2B5EF4-FFF2-40B4-BE49-F238E27FC236}">
                <a16:creationId xmlns:a16="http://schemas.microsoft.com/office/drawing/2014/main" id="{B707672B-5AAA-4854-B1C7-9E57DFD65213}"/>
              </a:ext>
            </a:extLst>
          </p:cNvPr>
          <p:cNvGraphicFramePr>
            <a:graphicFrameLocks noGrp="1"/>
          </p:cNvGraphicFramePr>
          <p:nvPr>
            <p:extLst>
              <p:ext uri="{D42A27DB-BD31-4B8C-83A1-F6EECF244321}">
                <p14:modId xmlns:p14="http://schemas.microsoft.com/office/powerpoint/2010/main" val="2234394584"/>
              </p:ext>
            </p:extLst>
          </p:nvPr>
        </p:nvGraphicFramePr>
        <p:xfrm>
          <a:off x="497840" y="1445836"/>
          <a:ext cx="8543925" cy="3966328"/>
        </p:xfrm>
        <a:graphic>
          <a:graphicData uri="http://schemas.openxmlformats.org/drawingml/2006/table">
            <a:tbl>
              <a:tblPr/>
              <a:tblGrid>
                <a:gridCol w="1708785">
                  <a:extLst>
                    <a:ext uri="{9D8B030D-6E8A-4147-A177-3AD203B41FA5}">
                      <a16:colId xmlns:a16="http://schemas.microsoft.com/office/drawing/2014/main" val="4150647311"/>
                    </a:ext>
                  </a:extLst>
                </a:gridCol>
                <a:gridCol w="1708785">
                  <a:extLst>
                    <a:ext uri="{9D8B030D-6E8A-4147-A177-3AD203B41FA5}">
                      <a16:colId xmlns:a16="http://schemas.microsoft.com/office/drawing/2014/main" val="10434267"/>
                    </a:ext>
                  </a:extLst>
                </a:gridCol>
                <a:gridCol w="1708785">
                  <a:extLst>
                    <a:ext uri="{9D8B030D-6E8A-4147-A177-3AD203B41FA5}">
                      <a16:colId xmlns:a16="http://schemas.microsoft.com/office/drawing/2014/main" val="3547349397"/>
                    </a:ext>
                  </a:extLst>
                </a:gridCol>
                <a:gridCol w="1708785">
                  <a:extLst>
                    <a:ext uri="{9D8B030D-6E8A-4147-A177-3AD203B41FA5}">
                      <a16:colId xmlns:a16="http://schemas.microsoft.com/office/drawing/2014/main" val="1278851868"/>
                    </a:ext>
                  </a:extLst>
                </a:gridCol>
                <a:gridCol w="1708785">
                  <a:extLst>
                    <a:ext uri="{9D8B030D-6E8A-4147-A177-3AD203B41FA5}">
                      <a16:colId xmlns:a16="http://schemas.microsoft.com/office/drawing/2014/main" val="2692637546"/>
                    </a:ext>
                  </a:extLst>
                </a:gridCol>
              </a:tblGrid>
              <a:tr h="614027">
                <a:tc gridSpan="5">
                  <a:txBody>
                    <a:bodyPr/>
                    <a:lstStyle/>
                    <a:p>
                      <a:pPr algn="l" fontAlgn="ctr"/>
                      <a:r>
                        <a:rPr lang="pt-BR" sz="2400" b="1" i="0" u="none" strike="noStrike" dirty="0">
                          <a:solidFill>
                            <a:srgbClr val="000000"/>
                          </a:solidFill>
                          <a:effectLst/>
                          <a:latin typeface="Calibri" panose="020F0502020204030204" pitchFamily="34" charset="0"/>
                        </a:rPr>
                        <a:t>Total de Acidentes do Trabalho por Sexo - 2019 a 2021 </a:t>
                      </a:r>
                    </a:p>
                  </a:txBody>
                  <a:tcPr marL="9525" marR="9525" marT="9525" marB="0" anchor="ctr">
                    <a:lnL>
                      <a:noFill/>
                    </a:lnL>
                    <a:lnR>
                      <a:noFill/>
                    </a:lnR>
                    <a:lnT>
                      <a:noFill/>
                    </a:lnT>
                    <a:lnB w="12700" cap="flat" cmpd="sng" algn="ctr">
                      <a:solidFill>
                        <a:srgbClr val="000000"/>
                      </a:solidFill>
                      <a:prstDash val="solid"/>
                      <a:round/>
                      <a:headEnd type="none" w="med" len="med"/>
                      <a:tailEnd type="none" w="med" len="med"/>
                    </a:lnB>
                    <a:solidFill>
                      <a:srgbClr val="FFFFFF"/>
                    </a:solidFill>
                  </a:tcPr>
                </a:tc>
                <a:tc hMerge="1">
                  <a:txBody>
                    <a:bodyPr/>
                    <a:lstStyle/>
                    <a:p>
                      <a:endParaRPr lang="pt-BR"/>
                    </a:p>
                  </a:txBody>
                  <a:tcPr/>
                </a:tc>
                <a:tc hMerge="1">
                  <a:txBody>
                    <a:bodyPr/>
                    <a:lstStyle/>
                    <a:p>
                      <a:endParaRPr lang="pt-BR"/>
                    </a:p>
                  </a:txBody>
                  <a:tcPr/>
                </a:tc>
                <a:tc hMerge="1">
                  <a:txBody>
                    <a:bodyPr/>
                    <a:lstStyle/>
                    <a:p>
                      <a:endParaRPr lang="pt-BR"/>
                    </a:p>
                  </a:txBody>
                  <a:tcPr/>
                </a:tc>
                <a:tc hMerge="1">
                  <a:txBody>
                    <a:bodyPr/>
                    <a:lstStyle/>
                    <a:p>
                      <a:pPr algn="l" fontAlgn="b"/>
                      <a:endParaRPr lang="pt-BR" sz="1800" b="0" i="0" u="none" strike="noStrike" dirty="0">
                        <a:solidFill>
                          <a:srgbClr val="000000"/>
                        </a:solidFill>
                        <a:effectLst/>
                        <a:latin typeface="Calibri" panose="020F0502020204030204" pitchFamily="34" charset="0"/>
                      </a:endParaRP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151954661"/>
                  </a:ext>
                </a:extLst>
              </a:tr>
              <a:tr h="379249">
                <a:tc rowSpan="2">
                  <a:txBody>
                    <a:bodyPr/>
                    <a:lstStyle/>
                    <a:p>
                      <a:pPr algn="ctr" fontAlgn="ctr"/>
                      <a:r>
                        <a:rPr lang="pt-BR" sz="1800" b="0" i="0" u="none" strike="noStrike" dirty="0">
                          <a:solidFill>
                            <a:srgbClr val="000000"/>
                          </a:solidFill>
                          <a:effectLst/>
                          <a:latin typeface="Calibri" panose="020F0502020204030204" pitchFamily="34" charset="0"/>
                        </a:rPr>
                        <a:t>Ano</a:t>
                      </a:r>
                    </a:p>
                  </a:txBody>
                  <a:tcPr marL="9525" marR="9525" marT="9525"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gridSpan="2">
                  <a:txBody>
                    <a:bodyPr/>
                    <a:lstStyle/>
                    <a:p>
                      <a:pPr algn="ctr" fontAlgn="b"/>
                      <a:r>
                        <a:rPr lang="pt-BR" sz="1800" b="0" i="0" u="none" strike="noStrike" dirty="0">
                          <a:solidFill>
                            <a:srgbClr val="000000"/>
                          </a:solidFill>
                          <a:effectLst/>
                          <a:latin typeface="Calibri" panose="020F0502020204030204" pitchFamily="34" charset="0"/>
                        </a:rPr>
                        <a:t>Homens</a:t>
                      </a:r>
                    </a:p>
                  </a:txBody>
                  <a:tcPr marL="9525" marR="9525" marT="9525"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hMerge="1">
                  <a:txBody>
                    <a:bodyPr/>
                    <a:lstStyle/>
                    <a:p>
                      <a:endParaRPr lang="pt-BR"/>
                    </a:p>
                  </a:txBody>
                  <a:tcPr/>
                </a:tc>
                <a:tc gridSpan="2">
                  <a:txBody>
                    <a:bodyPr/>
                    <a:lstStyle/>
                    <a:p>
                      <a:pPr algn="ctr" fontAlgn="b"/>
                      <a:r>
                        <a:rPr lang="pt-BR" sz="1800" b="0" i="0" u="none" strike="noStrike">
                          <a:solidFill>
                            <a:srgbClr val="000000"/>
                          </a:solidFill>
                          <a:effectLst/>
                          <a:latin typeface="Calibri" panose="020F0502020204030204" pitchFamily="34" charset="0"/>
                        </a:rPr>
                        <a:t>Mulheres</a:t>
                      </a:r>
                    </a:p>
                  </a:txBody>
                  <a:tcPr marL="9525" marR="9525" marT="9525"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hMerge="1">
                  <a:txBody>
                    <a:bodyPr/>
                    <a:lstStyle/>
                    <a:p>
                      <a:endParaRPr lang="pt-BR"/>
                    </a:p>
                  </a:txBody>
                  <a:tcPr/>
                </a:tc>
                <a:extLst>
                  <a:ext uri="{0D108BD9-81ED-4DB2-BD59-A6C34878D82A}">
                    <a16:rowId xmlns:a16="http://schemas.microsoft.com/office/drawing/2014/main" val="4122826264"/>
                  </a:ext>
                </a:extLst>
              </a:tr>
              <a:tr h="939096">
                <a:tc vMerge="1">
                  <a:txBody>
                    <a:bodyPr/>
                    <a:lstStyle/>
                    <a:p>
                      <a:endParaRPr lang="pt-BR"/>
                    </a:p>
                  </a:txBody>
                  <a:tcPr/>
                </a:tc>
                <a:tc>
                  <a:txBody>
                    <a:bodyPr/>
                    <a:lstStyle/>
                    <a:p>
                      <a:pPr algn="ctr" fontAlgn="ctr"/>
                      <a:r>
                        <a:rPr lang="pt-BR" sz="1800" b="0" i="0" u="none" strike="noStrike" dirty="0">
                          <a:solidFill>
                            <a:srgbClr val="000000"/>
                          </a:solidFill>
                          <a:effectLst/>
                          <a:latin typeface="Calibri" panose="020F0502020204030204" pitchFamily="34" charset="0"/>
                        </a:rPr>
                        <a:t>Quantidade</a:t>
                      </a:r>
                    </a:p>
                  </a:txBody>
                  <a:tcPr marL="9525" marR="9525" marT="9525"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fontAlgn="ctr"/>
                      <a:r>
                        <a:rPr lang="pt-BR" sz="1800" b="0" i="0" u="none" strike="noStrike" dirty="0">
                          <a:solidFill>
                            <a:srgbClr val="000000"/>
                          </a:solidFill>
                          <a:effectLst/>
                          <a:latin typeface="Calibri" panose="020F0502020204030204" pitchFamily="34" charset="0"/>
                        </a:rPr>
                        <a:t>Razão por 1.000 Empregados</a:t>
                      </a:r>
                    </a:p>
                  </a:txBody>
                  <a:tcPr marL="9525" marR="9525" marT="9525"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fontAlgn="ctr"/>
                      <a:r>
                        <a:rPr lang="pt-BR" sz="1800" b="0" i="0" u="none" strike="noStrike" dirty="0">
                          <a:solidFill>
                            <a:srgbClr val="000000"/>
                          </a:solidFill>
                          <a:effectLst/>
                          <a:latin typeface="Calibri" panose="020F0502020204030204" pitchFamily="34" charset="0"/>
                        </a:rPr>
                        <a:t>Quantidade</a:t>
                      </a:r>
                    </a:p>
                  </a:txBody>
                  <a:tcPr marL="9525" marR="9525" marT="9525"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fontAlgn="ctr"/>
                      <a:r>
                        <a:rPr lang="pt-BR" sz="1800" b="0" i="0" u="none" strike="noStrike" dirty="0">
                          <a:solidFill>
                            <a:srgbClr val="000000"/>
                          </a:solidFill>
                          <a:effectLst/>
                          <a:latin typeface="Calibri" panose="020F0502020204030204" pitchFamily="34" charset="0"/>
                        </a:rPr>
                        <a:t>Razão por 1.000 Empregados</a:t>
                      </a:r>
                    </a:p>
                  </a:txBody>
                  <a:tcPr marL="9525" marR="9525" marT="9525"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4041254561"/>
                  </a:ext>
                </a:extLst>
              </a:tr>
              <a:tr h="469552">
                <a:tc>
                  <a:txBody>
                    <a:bodyPr/>
                    <a:lstStyle/>
                    <a:p>
                      <a:pPr algn="ctr" fontAlgn="b"/>
                      <a:r>
                        <a:rPr lang="pt-BR" sz="1800" b="0" i="0" u="none" strike="noStrike">
                          <a:solidFill>
                            <a:srgbClr val="000000"/>
                          </a:solidFill>
                          <a:effectLst/>
                          <a:latin typeface="Calibri" panose="020F0502020204030204" pitchFamily="34" charset="0"/>
                        </a:rPr>
                        <a:t>2019</a:t>
                      </a:r>
                    </a:p>
                  </a:txBody>
                  <a:tcPr marL="9525" marR="9525" marT="9525" marB="0" anchor="ctr">
                    <a:lnL>
                      <a:noFill/>
                    </a:lnL>
                    <a:lnR>
                      <a:noFill/>
                    </a:lnR>
                    <a:lnT w="12700" cap="flat" cmpd="sng" algn="ctr">
                      <a:solidFill>
                        <a:srgbClr val="000000"/>
                      </a:solidFill>
                      <a:prstDash val="solid"/>
                      <a:round/>
                      <a:headEnd type="none" w="med" len="med"/>
                      <a:tailEnd type="none" w="med" len="med"/>
                    </a:lnT>
                    <a:lnB>
                      <a:noFill/>
                    </a:lnB>
                    <a:solidFill>
                      <a:srgbClr val="FFFFFF"/>
                    </a:solidFill>
                  </a:tcPr>
                </a:tc>
                <a:tc>
                  <a:txBody>
                    <a:bodyPr/>
                    <a:lstStyle/>
                    <a:p>
                      <a:pPr algn="ctr" fontAlgn="b"/>
                      <a:r>
                        <a:rPr lang="pt-BR" sz="1800" b="0" i="0" u="none" strike="noStrike">
                          <a:solidFill>
                            <a:srgbClr val="000000"/>
                          </a:solidFill>
                          <a:effectLst/>
                          <a:latin typeface="Calibri" panose="020F0502020204030204" pitchFamily="34" charset="0"/>
                        </a:rPr>
                        <a:t>386.601</a:t>
                      </a:r>
                    </a:p>
                  </a:txBody>
                  <a:tcPr marL="9525" marR="9525" marT="9525" marB="0" anchor="ctr">
                    <a:lnL>
                      <a:noFill/>
                    </a:lnL>
                    <a:lnR>
                      <a:noFill/>
                    </a:lnR>
                    <a:lnT w="12700" cap="flat" cmpd="sng" algn="ctr">
                      <a:solidFill>
                        <a:srgbClr val="000000"/>
                      </a:solidFill>
                      <a:prstDash val="solid"/>
                      <a:round/>
                      <a:headEnd type="none" w="med" len="med"/>
                      <a:tailEnd type="none" w="med" len="med"/>
                    </a:lnT>
                    <a:lnB>
                      <a:noFill/>
                    </a:lnB>
                    <a:solidFill>
                      <a:srgbClr val="FFFFFF"/>
                    </a:solidFill>
                  </a:tcPr>
                </a:tc>
                <a:tc>
                  <a:txBody>
                    <a:bodyPr/>
                    <a:lstStyle/>
                    <a:p>
                      <a:pPr algn="ctr" fontAlgn="b"/>
                      <a:r>
                        <a:rPr lang="pt-BR" sz="1800" b="0" i="0" u="none" strike="noStrike" dirty="0">
                          <a:solidFill>
                            <a:srgbClr val="000000"/>
                          </a:solidFill>
                          <a:effectLst/>
                          <a:latin typeface="Calibri" panose="020F0502020204030204" pitchFamily="34" charset="0"/>
                        </a:rPr>
                        <a:t>16,8</a:t>
                      </a:r>
                    </a:p>
                  </a:txBody>
                  <a:tcPr marL="9525" marR="9525" marT="9525" marB="0" anchor="ctr">
                    <a:lnL>
                      <a:noFill/>
                    </a:lnL>
                    <a:lnR>
                      <a:noFill/>
                    </a:lnR>
                    <a:lnT w="12700" cap="flat" cmpd="sng" algn="ctr">
                      <a:solidFill>
                        <a:srgbClr val="000000"/>
                      </a:solidFill>
                      <a:prstDash val="solid"/>
                      <a:round/>
                      <a:headEnd type="none" w="med" len="med"/>
                      <a:tailEnd type="none" w="med" len="med"/>
                    </a:lnT>
                    <a:lnB>
                      <a:noFill/>
                    </a:lnB>
                    <a:solidFill>
                      <a:srgbClr val="FFFFFF"/>
                    </a:solidFill>
                  </a:tcPr>
                </a:tc>
                <a:tc>
                  <a:txBody>
                    <a:bodyPr/>
                    <a:lstStyle/>
                    <a:p>
                      <a:pPr algn="ctr" fontAlgn="b"/>
                      <a:r>
                        <a:rPr lang="pt-BR" sz="1800" b="0" i="0" u="none" strike="noStrike" dirty="0">
                          <a:solidFill>
                            <a:srgbClr val="000000"/>
                          </a:solidFill>
                          <a:effectLst/>
                          <a:latin typeface="Calibri" panose="020F0502020204030204" pitchFamily="34" charset="0"/>
                        </a:rPr>
                        <a:t>200.111</a:t>
                      </a:r>
                    </a:p>
                  </a:txBody>
                  <a:tcPr marL="9525" marR="9525" marT="9525" marB="0" anchor="ctr">
                    <a:lnL>
                      <a:noFill/>
                    </a:lnL>
                    <a:lnR>
                      <a:noFill/>
                    </a:lnR>
                    <a:lnT w="12700" cap="flat" cmpd="sng" algn="ctr">
                      <a:solidFill>
                        <a:srgbClr val="000000"/>
                      </a:solidFill>
                      <a:prstDash val="solid"/>
                      <a:round/>
                      <a:headEnd type="none" w="med" len="med"/>
                      <a:tailEnd type="none" w="med" len="med"/>
                    </a:lnT>
                    <a:lnB>
                      <a:noFill/>
                    </a:lnB>
                    <a:solidFill>
                      <a:srgbClr val="FFFFFF"/>
                    </a:solidFill>
                  </a:tcPr>
                </a:tc>
                <a:tc>
                  <a:txBody>
                    <a:bodyPr/>
                    <a:lstStyle/>
                    <a:p>
                      <a:pPr algn="ctr" fontAlgn="b"/>
                      <a:r>
                        <a:rPr lang="pt-BR" sz="1800" b="0" i="0" u="none" strike="noStrike">
                          <a:solidFill>
                            <a:srgbClr val="000000"/>
                          </a:solidFill>
                          <a:effectLst/>
                          <a:latin typeface="Calibri" panose="020F0502020204030204" pitchFamily="34" charset="0"/>
                        </a:rPr>
                        <a:t>10,8</a:t>
                      </a:r>
                    </a:p>
                  </a:txBody>
                  <a:tcPr marL="9525" marR="9525" marT="9525" marB="0" anchor="ctr">
                    <a:lnL>
                      <a:noFill/>
                    </a:lnL>
                    <a:lnR>
                      <a:noFill/>
                    </a:lnR>
                    <a:lnT w="12700" cap="flat" cmpd="sng" algn="ctr">
                      <a:solidFill>
                        <a:srgbClr val="000000"/>
                      </a:solidFill>
                      <a:prstDash val="solid"/>
                      <a:round/>
                      <a:headEnd type="none" w="med" len="med"/>
                      <a:tailEnd type="none" w="med" len="med"/>
                    </a:lnT>
                    <a:lnB>
                      <a:noFill/>
                    </a:lnB>
                    <a:solidFill>
                      <a:srgbClr val="FFFFFF"/>
                    </a:solidFill>
                  </a:tcPr>
                </a:tc>
                <a:extLst>
                  <a:ext uri="{0D108BD9-81ED-4DB2-BD59-A6C34878D82A}">
                    <a16:rowId xmlns:a16="http://schemas.microsoft.com/office/drawing/2014/main" val="1118485642"/>
                  </a:ext>
                </a:extLst>
              </a:tr>
              <a:tr h="469552">
                <a:tc>
                  <a:txBody>
                    <a:bodyPr/>
                    <a:lstStyle/>
                    <a:p>
                      <a:pPr algn="ctr" fontAlgn="b"/>
                      <a:r>
                        <a:rPr lang="pt-BR" sz="1800" b="0" i="0" u="none" strike="noStrike">
                          <a:solidFill>
                            <a:srgbClr val="000000"/>
                          </a:solidFill>
                          <a:effectLst/>
                          <a:latin typeface="Calibri" panose="020F0502020204030204" pitchFamily="34" charset="0"/>
                        </a:rPr>
                        <a:t>2020</a:t>
                      </a:r>
                    </a:p>
                  </a:txBody>
                  <a:tcPr marL="9525" marR="9525" marT="9525" marB="0" anchor="ctr">
                    <a:lnL>
                      <a:noFill/>
                    </a:lnL>
                    <a:lnR>
                      <a:noFill/>
                    </a:lnR>
                    <a:lnT>
                      <a:noFill/>
                    </a:lnT>
                    <a:lnB>
                      <a:noFill/>
                    </a:lnB>
                    <a:solidFill>
                      <a:srgbClr val="FFFFFF"/>
                    </a:solidFill>
                  </a:tcPr>
                </a:tc>
                <a:tc>
                  <a:txBody>
                    <a:bodyPr/>
                    <a:lstStyle/>
                    <a:p>
                      <a:pPr algn="ctr" fontAlgn="b"/>
                      <a:r>
                        <a:rPr lang="pt-BR" sz="1800" b="0" i="0" u="none" strike="noStrike">
                          <a:solidFill>
                            <a:srgbClr val="000000"/>
                          </a:solidFill>
                          <a:effectLst/>
                          <a:latin typeface="Calibri" panose="020F0502020204030204" pitchFamily="34" charset="0"/>
                        </a:rPr>
                        <a:t>308.080</a:t>
                      </a:r>
                    </a:p>
                  </a:txBody>
                  <a:tcPr marL="9525" marR="9525" marT="9525" marB="0" anchor="ctr">
                    <a:lnL>
                      <a:noFill/>
                    </a:lnL>
                    <a:lnR>
                      <a:noFill/>
                    </a:lnR>
                    <a:lnT>
                      <a:noFill/>
                    </a:lnT>
                    <a:lnB>
                      <a:noFill/>
                    </a:lnB>
                    <a:solidFill>
                      <a:srgbClr val="FFFFFF"/>
                    </a:solidFill>
                  </a:tcPr>
                </a:tc>
                <a:tc>
                  <a:txBody>
                    <a:bodyPr/>
                    <a:lstStyle/>
                    <a:p>
                      <a:pPr algn="ctr" fontAlgn="b"/>
                      <a:r>
                        <a:rPr lang="pt-BR" sz="1800" b="0" i="0" u="none" strike="noStrike">
                          <a:solidFill>
                            <a:srgbClr val="000000"/>
                          </a:solidFill>
                          <a:effectLst/>
                          <a:latin typeface="Calibri" panose="020F0502020204030204" pitchFamily="34" charset="0"/>
                        </a:rPr>
                        <a:t>13,9</a:t>
                      </a:r>
                    </a:p>
                  </a:txBody>
                  <a:tcPr marL="9525" marR="9525" marT="9525" marB="0" anchor="ctr">
                    <a:lnL>
                      <a:noFill/>
                    </a:lnL>
                    <a:lnR>
                      <a:noFill/>
                    </a:lnR>
                    <a:lnT>
                      <a:noFill/>
                    </a:lnT>
                    <a:lnB>
                      <a:noFill/>
                    </a:lnB>
                    <a:solidFill>
                      <a:srgbClr val="FFFFFF"/>
                    </a:solidFill>
                  </a:tcPr>
                </a:tc>
                <a:tc>
                  <a:txBody>
                    <a:bodyPr/>
                    <a:lstStyle/>
                    <a:p>
                      <a:pPr algn="ctr" fontAlgn="b"/>
                      <a:r>
                        <a:rPr lang="pt-BR" sz="1800" b="0" i="0" u="none" strike="noStrike" dirty="0">
                          <a:solidFill>
                            <a:srgbClr val="000000"/>
                          </a:solidFill>
                          <a:effectLst/>
                          <a:latin typeface="Calibri" panose="020F0502020204030204" pitchFamily="34" charset="0"/>
                        </a:rPr>
                        <a:t>156.362</a:t>
                      </a:r>
                    </a:p>
                  </a:txBody>
                  <a:tcPr marL="9525" marR="9525" marT="9525" marB="0" anchor="ctr">
                    <a:lnL>
                      <a:noFill/>
                    </a:lnL>
                    <a:lnR>
                      <a:noFill/>
                    </a:lnR>
                    <a:lnT>
                      <a:noFill/>
                    </a:lnT>
                    <a:lnB>
                      <a:noFill/>
                    </a:lnB>
                    <a:solidFill>
                      <a:srgbClr val="FFFFFF"/>
                    </a:solidFill>
                  </a:tcPr>
                </a:tc>
                <a:tc>
                  <a:txBody>
                    <a:bodyPr/>
                    <a:lstStyle/>
                    <a:p>
                      <a:pPr algn="ctr" fontAlgn="b"/>
                      <a:r>
                        <a:rPr lang="pt-BR" sz="1800" b="0" i="0" u="none" strike="noStrike">
                          <a:solidFill>
                            <a:srgbClr val="000000"/>
                          </a:solidFill>
                          <a:effectLst/>
                          <a:latin typeface="Calibri" panose="020F0502020204030204" pitchFamily="34" charset="0"/>
                        </a:rPr>
                        <a:t>8,9</a:t>
                      </a:r>
                    </a:p>
                  </a:txBody>
                  <a:tcPr marL="9525" marR="9525" marT="9525" marB="0" anchor="ctr">
                    <a:lnL>
                      <a:noFill/>
                    </a:lnL>
                    <a:lnR>
                      <a:noFill/>
                    </a:lnR>
                    <a:lnT>
                      <a:noFill/>
                    </a:lnT>
                    <a:lnB>
                      <a:noFill/>
                    </a:lnB>
                    <a:solidFill>
                      <a:srgbClr val="FFFFFF"/>
                    </a:solidFill>
                  </a:tcPr>
                </a:tc>
                <a:extLst>
                  <a:ext uri="{0D108BD9-81ED-4DB2-BD59-A6C34878D82A}">
                    <a16:rowId xmlns:a16="http://schemas.microsoft.com/office/drawing/2014/main" val="4193377491"/>
                  </a:ext>
                </a:extLst>
              </a:tr>
              <a:tr h="469552">
                <a:tc>
                  <a:txBody>
                    <a:bodyPr/>
                    <a:lstStyle/>
                    <a:p>
                      <a:pPr algn="ctr" fontAlgn="b"/>
                      <a:r>
                        <a:rPr lang="pt-BR" sz="1800" b="0" i="0" u="none" strike="noStrike">
                          <a:solidFill>
                            <a:srgbClr val="000000"/>
                          </a:solidFill>
                          <a:effectLst/>
                          <a:latin typeface="Calibri" panose="020F0502020204030204" pitchFamily="34" charset="0"/>
                        </a:rPr>
                        <a:t>2021</a:t>
                      </a:r>
                    </a:p>
                  </a:txBody>
                  <a:tcPr marL="9525" marR="9525" marT="9525" marB="0" anchor="ctr">
                    <a:lnL>
                      <a:noFill/>
                    </a:lnL>
                    <a:lnR>
                      <a:noFill/>
                    </a:lnR>
                    <a:lnT>
                      <a:noFill/>
                    </a:lnT>
                    <a:lnB w="12700" cap="flat" cmpd="sng" algn="ctr">
                      <a:solidFill>
                        <a:srgbClr val="000000"/>
                      </a:solidFill>
                      <a:prstDash val="solid"/>
                      <a:round/>
                      <a:headEnd type="none" w="med" len="med"/>
                      <a:tailEnd type="none" w="med" len="med"/>
                    </a:lnB>
                    <a:solidFill>
                      <a:srgbClr val="FFFFFF"/>
                    </a:solidFill>
                  </a:tcPr>
                </a:tc>
                <a:tc>
                  <a:txBody>
                    <a:bodyPr/>
                    <a:lstStyle/>
                    <a:p>
                      <a:pPr algn="ctr" fontAlgn="b"/>
                      <a:r>
                        <a:rPr lang="pt-BR" sz="1800" b="0" i="0" u="none" strike="noStrike">
                          <a:solidFill>
                            <a:srgbClr val="000000"/>
                          </a:solidFill>
                          <a:effectLst/>
                          <a:latin typeface="Calibri" panose="020F0502020204030204" pitchFamily="34" charset="0"/>
                        </a:rPr>
                        <a:t>352.099</a:t>
                      </a:r>
                    </a:p>
                  </a:txBody>
                  <a:tcPr marL="9525" marR="9525" marT="9525" marB="0" anchor="ctr">
                    <a:lnL>
                      <a:noFill/>
                    </a:lnL>
                    <a:lnR>
                      <a:noFill/>
                    </a:lnR>
                    <a:lnT>
                      <a:noFill/>
                    </a:lnT>
                    <a:lnB w="12700" cap="flat" cmpd="sng" algn="ctr">
                      <a:solidFill>
                        <a:srgbClr val="000000"/>
                      </a:solidFill>
                      <a:prstDash val="solid"/>
                      <a:round/>
                      <a:headEnd type="none" w="med" len="med"/>
                      <a:tailEnd type="none" w="med" len="med"/>
                    </a:lnB>
                    <a:solidFill>
                      <a:srgbClr val="FFFFFF"/>
                    </a:solidFill>
                  </a:tcPr>
                </a:tc>
                <a:tc>
                  <a:txBody>
                    <a:bodyPr/>
                    <a:lstStyle/>
                    <a:p>
                      <a:pPr algn="ctr" fontAlgn="b"/>
                      <a:r>
                        <a:rPr lang="pt-BR" sz="1800" b="0" i="0" u="none" strike="noStrike">
                          <a:solidFill>
                            <a:srgbClr val="000000"/>
                          </a:solidFill>
                          <a:effectLst/>
                          <a:latin typeface="Calibri" panose="020F0502020204030204" pitchFamily="34" charset="0"/>
                        </a:rPr>
                        <a:t>15,1</a:t>
                      </a:r>
                    </a:p>
                  </a:txBody>
                  <a:tcPr marL="9525" marR="9525" marT="9525" marB="0" anchor="ctr">
                    <a:lnL>
                      <a:noFill/>
                    </a:lnL>
                    <a:lnR>
                      <a:noFill/>
                    </a:lnR>
                    <a:lnT>
                      <a:noFill/>
                    </a:lnT>
                    <a:lnB w="12700" cap="flat" cmpd="sng" algn="ctr">
                      <a:solidFill>
                        <a:srgbClr val="000000"/>
                      </a:solidFill>
                      <a:prstDash val="solid"/>
                      <a:round/>
                      <a:headEnd type="none" w="med" len="med"/>
                      <a:tailEnd type="none" w="med" len="med"/>
                    </a:lnB>
                    <a:solidFill>
                      <a:srgbClr val="FFFFFF"/>
                    </a:solidFill>
                  </a:tcPr>
                </a:tc>
                <a:tc>
                  <a:txBody>
                    <a:bodyPr/>
                    <a:lstStyle/>
                    <a:p>
                      <a:pPr algn="ctr" fontAlgn="b"/>
                      <a:r>
                        <a:rPr lang="pt-BR" sz="1800" b="0" i="0" u="none" strike="noStrike" dirty="0">
                          <a:solidFill>
                            <a:srgbClr val="000000"/>
                          </a:solidFill>
                          <a:effectLst/>
                          <a:latin typeface="Calibri" panose="020F0502020204030204" pitchFamily="34" charset="0"/>
                        </a:rPr>
                        <a:t>182.754</a:t>
                      </a:r>
                    </a:p>
                  </a:txBody>
                  <a:tcPr marL="9525" marR="9525" marT="9525" marB="0" anchor="ctr">
                    <a:lnL>
                      <a:noFill/>
                    </a:lnL>
                    <a:lnR>
                      <a:noFill/>
                    </a:lnR>
                    <a:lnT>
                      <a:noFill/>
                    </a:lnT>
                    <a:lnB w="12700" cap="flat" cmpd="sng" algn="ctr">
                      <a:solidFill>
                        <a:srgbClr val="000000"/>
                      </a:solidFill>
                      <a:prstDash val="solid"/>
                      <a:round/>
                      <a:headEnd type="none" w="med" len="med"/>
                      <a:tailEnd type="none" w="med" len="med"/>
                    </a:lnB>
                    <a:solidFill>
                      <a:srgbClr val="FFFFFF"/>
                    </a:solidFill>
                  </a:tcPr>
                </a:tc>
                <a:tc>
                  <a:txBody>
                    <a:bodyPr/>
                    <a:lstStyle/>
                    <a:p>
                      <a:pPr algn="ctr" fontAlgn="b"/>
                      <a:r>
                        <a:rPr lang="pt-BR" sz="1800" b="0" i="0" u="none" strike="noStrike" dirty="0">
                          <a:solidFill>
                            <a:srgbClr val="000000"/>
                          </a:solidFill>
                          <a:effectLst/>
                          <a:latin typeface="Calibri" panose="020F0502020204030204" pitchFamily="34" charset="0"/>
                        </a:rPr>
                        <a:t>9,8</a:t>
                      </a:r>
                    </a:p>
                  </a:txBody>
                  <a:tcPr marL="9525" marR="9525" marT="9525" marB="0" anchor="ctr">
                    <a:lnL>
                      <a:noFill/>
                    </a:lnL>
                    <a:lnR>
                      <a:noFill/>
                    </a:lnR>
                    <a:lnT>
                      <a:noFill/>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2061365562"/>
                  </a:ext>
                </a:extLst>
              </a:tr>
              <a:tr h="312650">
                <a:tc gridSpan="4">
                  <a:txBody>
                    <a:bodyPr/>
                    <a:lstStyle/>
                    <a:p>
                      <a:pPr algn="l" fontAlgn="ctr"/>
                      <a:r>
                        <a:rPr lang="pt-BR" sz="1200" b="0" i="0" u="none" strike="noStrike" dirty="0">
                          <a:solidFill>
                            <a:srgbClr val="000000"/>
                          </a:solidFill>
                          <a:effectLst/>
                          <a:latin typeface="Calibri" panose="020F0502020204030204" pitchFamily="34" charset="0"/>
                        </a:rPr>
                        <a:t>Fonte: AEAT - Infologo; Elaboração: CGMBI/DPSSO/SRGPS-MPS.</a:t>
                      </a:r>
                    </a:p>
                  </a:txBody>
                  <a:tcPr marL="9525" marR="9525" marT="9525" marB="0" anchor="ctr">
                    <a:lnL>
                      <a:noFill/>
                    </a:lnL>
                    <a:lnR>
                      <a:noFill/>
                    </a:lnR>
                    <a:lnT w="12700" cap="flat" cmpd="sng" algn="ctr">
                      <a:solidFill>
                        <a:srgbClr val="000000"/>
                      </a:solidFill>
                      <a:prstDash val="solid"/>
                      <a:round/>
                      <a:headEnd type="none" w="med" len="med"/>
                      <a:tailEnd type="none" w="med" len="med"/>
                    </a:lnT>
                    <a:lnB>
                      <a:noFill/>
                    </a:lnB>
                    <a:solidFill>
                      <a:srgbClr val="FFFFFF"/>
                    </a:solidFill>
                  </a:tcPr>
                </a:tc>
                <a:tc hMerge="1">
                  <a:txBody>
                    <a:bodyPr/>
                    <a:lstStyle/>
                    <a:p>
                      <a:endParaRPr lang="pt-BR"/>
                    </a:p>
                  </a:txBody>
                  <a:tcPr/>
                </a:tc>
                <a:tc hMerge="1">
                  <a:txBody>
                    <a:bodyPr/>
                    <a:lstStyle/>
                    <a:p>
                      <a:endParaRPr lang="pt-BR"/>
                    </a:p>
                  </a:txBody>
                  <a:tcPr/>
                </a:tc>
                <a:tc hMerge="1">
                  <a:txBody>
                    <a:bodyPr/>
                    <a:lstStyle/>
                    <a:p>
                      <a:endParaRPr lang="pt-BR"/>
                    </a:p>
                  </a:txBody>
                  <a:tcPr/>
                </a:tc>
                <a:tc>
                  <a:txBody>
                    <a:bodyPr/>
                    <a:lstStyle/>
                    <a:p>
                      <a:pPr algn="l" fontAlgn="b"/>
                      <a:r>
                        <a:rPr lang="pt-BR" sz="1800" b="0" i="0" u="none" strike="noStrike" dirty="0">
                          <a:solidFill>
                            <a:srgbClr val="000000"/>
                          </a:solidFill>
                          <a:effectLst/>
                          <a:latin typeface="Calibri" panose="020F0502020204030204" pitchFamily="34" charset="0"/>
                        </a:rPr>
                        <a:t> </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solidFill>
                      <a:srgbClr val="FFFFFF"/>
                    </a:solidFill>
                  </a:tcPr>
                </a:tc>
                <a:extLst>
                  <a:ext uri="{0D108BD9-81ED-4DB2-BD59-A6C34878D82A}">
                    <a16:rowId xmlns:a16="http://schemas.microsoft.com/office/drawing/2014/main" val="3412993190"/>
                  </a:ext>
                </a:extLst>
              </a:tr>
              <a:tr h="312650">
                <a:tc gridSpan="3">
                  <a:txBody>
                    <a:bodyPr/>
                    <a:lstStyle/>
                    <a:p>
                      <a:pPr algn="l" fontAlgn="ctr"/>
                      <a:r>
                        <a:rPr lang="pt-BR" sz="1200" b="0" i="0" u="none" strike="noStrike" dirty="0">
                          <a:solidFill>
                            <a:srgbClr val="000000"/>
                          </a:solidFill>
                          <a:effectLst/>
                          <a:latin typeface="Calibri" panose="020F0502020204030204" pitchFamily="34" charset="0"/>
                        </a:rPr>
                        <a:t>[1] Dados de 2021 sujeitos a revisão posterior</a:t>
                      </a:r>
                    </a:p>
                  </a:txBody>
                  <a:tcPr marL="9525" marR="9525" marT="9525" marB="0" anchor="ctr">
                    <a:lnL>
                      <a:noFill/>
                    </a:lnL>
                    <a:lnR>
                      <a:noFill/>
                    </a:lnR>
                    <a:lnT>
                      <a:noFill/>
                    </a:lnT>
                    <a:lnB>
                      <a:noFill/>
                    </a:lnB>
                    <a:solidFill>
                      <a:srgbClr val="FFFFFF"/>
                    </a:solidFill>
                  </a:tcPr>
                </a:tc>
                <a:tc hMerge="1">
                  <a:txBody>
                    <a:bodyPr/>
                    <a:lstStyle/>
                    <a:p>
                      <a:endParaRPr lang="pt-BR"/>
                    </a:p>
                  </a:txBody>
                  <a:tcPr/>
                </a:tc>
                <a:tc hMerge="1">
                  <a:txBody>
                    <a:bodyPr/>
                    <a:lstStyle/>
                    <a:p>
                      <a:endParaRPr lang="pt-BR"/>
                    </a:p>
                  </a:txBody>
                  <a:tcPr/>
                </a:tc>
                <a:tc>
                  <a:txBody>
                    <a:bodyPr/>
                    <a:lstStyle/>
                    <a:p>
                      <a:pPr algn="l" fontAlgn="b"/>
                      <a:r>
                        <a:rPr lang="pt-BR" sz="1200" b="0" i="0" u="none" strike="noStrike" dirty="0">
                          <a:solidFill>
                            <a:srgbClr val="000000"/>
                          </a:solidFill>
                          <a:effectLst/>
                          <a:latin typeface="Calibri" panose="020F0502020204030204" pitchFamily="34" charset="0"/>
                        </a:rPr>
                        <a:t> </a:t>
                      </a:r>
                    </a:p>
                  </a:txBody>
                  <a:tcPr marL="9525" marR="9525" marT="9525" marB="0" anchor="b">
                    <a:lnL>
                      <a:noFill/>
                    </a:lnL>
                    <a:lnR>
                      <a:noFill/>
                    </a:lnR>
                    <a:lnT>
                      <a:noFill/>
                    </a:lnT>
                    <a:lnB>
                      <a:noFill/>
                    </a:lnB>
                    <a:solidFill>
                      <a:srgbClr val="FFFFFF"/>
                    </a:solidFill>
                  </a:tcPr>
                </a:tc>
                <a:tc>
                  <a:txBody>
                    <a:bodyPr/>
                    <a:lstStyle/>
                    <a:p>
                      <a:pPr algn="l" fontAlgn="b"/>
                      <a:r>
                        <a:rPr lang="pt-BR" sz="1800" b="0" i="0" u="none" strike="noStrike" dirty="0">
                          <a:solidFill>
                            <a:srgbClr val="000000"/>
                          </a:solidFill>
                          <a:effectLst/>
                          <a:latin typeface="Calibri" panose="020F0502020204030204" pitchFamily="34" charset="0"/>
                        </a:rPr>
                        <a:t> </a:t>
                      </a:r>
                    </a:p>
                  </a:txBody>
                  <a:tcPr marL="9525" marR="9525" marT="9525" marB="0" anchor="b">
                    <a:lnL>
                      <a:noFill/>
                    </a:lnL>
                    <a:lnR>
                      <a:noFill/>
                    </a:lnR>
                    <a:lnT>
                      <a:noFill/>
                    </a:lnT>
                    <a:lnB>
                      <a:noFill/>
                    </a:lnB>
                    <a:solidFill>
                      <a:srgbClr val="FFFFFF"/>
                    </a:solidFill>
                  </a:tcPr>
                </a:tc>
                <a:extLst>
                  <a:ext uri="{0D108BD9-81ED-4DB2-BD59-A6C34878D82A}">
                    <a16:rowId xmlns:a16="http://schemas.microsoft.com/office/drawing/2014/main" val="2572774458"/>
                  </a:ext>
                </a:extLst>
              </a:tr>
            </a:tbl>
          </a:graphicData>
        </a:graphic>
      </p:graphicFrame>
      <p:sp>
        <p:nvSpPr>
          <p:cNvPr id="9" name="Título 1">
            <a:extLst>
              <a:ext uri="{FF2B5EF4-FFF2-40B4-BE49-F238E27FC236}">
                <a16:creationId xmlns:a16="http://schemas.microsoft.com/office/drawing/2014/main" id="{FBB0E89C-10EC-4BCB-A265-B068E26E90A1}"/>
              </a:ext>
            </a:extLst>
          </p:cNvPr>
          <p:cNvSpPr txBox="1">
            <a:spLocks/>
          </p:cNvSpPr>
          <p:nvPr/>
        </p:nvSpPr>
        <p:spPr>
          <a:xfrm>
            <a:off x="239684" y="232122"/>
            <a:ext cx="9317675" cy="538620"/>
          </a:xfrm>
          <a:prstGeom prst="roundRect">
            <a:avLst>
              <a:gd name="adj" fmla="val 36120"/>
            </a:avLst>
          </a:prstGeom>
          <a:ln w="38100"/>
        </p:spPr>
        <p:style>
          <a:lnRef idx="2">
            <a:schemeClr val="accent2"/>
          </a:lnRef>
          <a:fillRef idx="1">
            <a:schemeClr val="lt1"/>
          </a:fillRef>
          <a:effectRef idx="0">
            <a:schemeClr val="accent2"/>
          </a:effectRef>
          <a:fontRef idx="minor">
            <a:schemeClr val="dk1"/>
          </a:fontRef>
        </p:style>
        <p:txBody>
          <a:bodyPr vert="horz" lIns="91440" tIns="45720" rIns="91440" bIns="45720" rtlCol="0" anchor="ctr">
            <a:normAutofit fontScale="92500" lnSpcReduction="10000"/>
          </a:bodyPr>
          <a:lstStyle>
            <a:lvl1pPr algn="l" defTabSz="914400" rtl="0" eaLnBrk="1" latinLnBrk="0" hangingPunct="1">
              <a:lnSpc>
                <a:spcPct val="90000"/>
              </a:lnSpc>
              <a:spcBef>
                <a:spcPct val="0"/>
              </a:spcBef>
              <a:buNone/>
              <a:defRPr sz="4400" b="1" kern="1200">
                <a:solidFill>
                  <a:schemeClr val="tx1">
                    <a:lumMod val="65000"/>
                    <a:lumOff val="35000"/>
                  </a:schemeClr>
                </a:solidFill>
                <a:latin typeface="+mn-lt"/>
                <a:ea typeface="+mj-ea"/>
                <a:cs typeface="+mj-cs"/>
              </a:defRPr>
            </a:lvl1pPr>
          </a:lstStyle>
          <a:p>
            <a:r>
              <a:rPr lang="pt-BR" sz="2800" dirty="0">
                <a:solidFill>
                  <a:srgbClr val="002060"/>
                </a:solidFill>
              </a:rPr>
              <a:t>Estatísticas de Acidentes do Trabalho por Sexo – 2019 a 2021</a:t>
            </a:r>
          </a:p>
        </p:txBody>
      </p:sp>
    </p:spTree>
    <p:extLst>
      <p:ext uri="{BB962C8B-B14F-4D97-AF65-F5344CB8AC3E}">
        <p14:creationId xmlns:p14="http://schemas.microsoft.com/office/powerpoint/2010/main" val="175736293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ítulo 1">
            <a:extLst>
              <a:ext uri="{FF2B5EF4-FFF2-40B4-BE49-F238E27FC236}">
                <a16:creationId xmlns:a16="http://schemas.microsoft.com/office/drawing/2014/main" id="{56D291F4-AE9A-48C2-AE3B-D37D2DFC5E8D}"/>
              </a:ext>
            </a:extLst>
          </p:cNvPr>
          <p:cNvSpPr txBox="1">
            <a:spLocks/>
          </p:cNvSpPr>
          <p:nvPr/>
        </p:nvSpPr>
        <p:spPr>
          <a:xfrm>
            <a:off x="239684" y="232122"/>
            <a:ext cx="9317675" cy="538620"/>
          </a:xfrm>
          <a:prstGeom prst="roundRect">
            <a:avLst>
              <a:gd name="adj" fmla="val 36120"/>
            </a:avLst>
          </a:prstGeom>
          <a:ln w="38100"/>
        </p:spPr>
        <p:style>
          <a:lnRef idx="2">
            <a:schemeClr val="accent2"/>
          </a:lnRef>
          <a:fillRef idx="1">
            <a:schemeClr val="lt1"/>
          </a:fillRef>
          <a:effectRef idx="0">
            <a:schemeClr val="accent2"/>
          </a:effectRef>
          <a:fontRef idx="minor">
            <a:schemeClr val="dk1"/>
          </a:fontRef>
        </p:style>
        <p:txBody>
          <a:bodyPr vert="horz" lIns="91440" tIns="45720" rIns="91440" bIns="45720" rtlCol="0" anchor="ctr">
            <a:normAutofit fontScale="92500" lnSpcReduction="10000"/>
          </a:bodyPr>
          <a:lstStyle>
            <a:lvl1pPr algn="l" defTabSz="914400" rtl="0" eaLnBrk="1" latinLnBrk="0" hangingPunct="1">
              <a:lnSpc>
                <a:spcPct val="90000"/>
              </a:lnSpc>
              <a:spcBef>
                <a:spcPct val="0"/>
              </a:spcBef>
              <a:buNone/>
              <a:defRPr sz="4400" b="1" kern="1200">
                <a:solidFill>
                  <a:schemeClr val="tx1">
                    <a:lumMod val="65000"/>
                    <a:lumOff val="35000"/>
                  </a:schemeClr>
                </a:solidFill>
                <a:latin typeface="+mn-lt"/>
                <a:ea typeface="+mj-ea"/>
                <a:cs typeface="+mj-cs"/>
              </a:defRPr>
            </a:lvl1pPr>
          </a:lstStyle>
          <a:p>
            <a:r>
              <a:rPr lang="pt-BR" sz="2800" dirty="0">
                <a:solidFill>
                  <a:srgbClr val="002060"/>
                </a:solidFill>
              </a:rPr>
              <a:t>Estatísticas de Acidentes do Trabalho por Sexo – 2019 a 2021</a:t>
            </a:r>
          </a:p>
        </p:txBody>
      </p:sp>
      <p:pic>
        <p:nvPicPr>
          <p:cNvPr id="4" name="Imagem 3">
            <a:extLst>
              <a:ext uri="{FF2B5EF4-FFF2-40B4-BE49-F238E27FC236}">
                <a16:creationId xmlns:a16="http://schemas.microsoft.com/office/drawing/2014/main" id="{070F64DA-DFCB-41E4-99F5-A6048BA6211B}"/>
              </a:ext>
            </a:extLst>
          </p:cNvPr>
          <p:cNvPicPr>
            <a:picLocks noChangeAspect="1"/>
          </p:cNvPicPr>
          <p:nvPr/>
        </p:nvPicPr>
        <p:blipFill>
          <a:blip r:embed="rId3"/>
          <a:stretch>
            <a:fillRect/>
          </a:stretch>
        </p:blipFill>
        <p:spPr>
          <a:xfrm>
            <a:off x="1747651" y="1007866"/>
            <a:ext cx="8696697" cy="5421033"/>
          </a:xfrm>
          <a:prstGeom prst="rect">
            <a:avLst/>
          </a:prstGeom>
        </p:spPr>
      </p:pic>
    </p:spTree>
    <p:extLst>
      <p:ext uri="{BB962C8B-B14F-4D97-AF65-F5344CB8AC3E}">
        <p14:creationId xmlns:p14="http://schemas.microsoft.com/office/powerpoint/2010/main" val="122709171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ítulo 1">
            <a:extLst>
              <a:ext uri="{FF2B5EF4-FFF2-40B4-BE49-F238E27FC236}">
                <a16:creationId xmlns:a16="http://schemas.microsoft.com/office/drawing/2014/main" id="{56D291F4-AE9A-48C2-AE3B-D37D2DFC5E8D}"/>
              </a:ext>
            </a:extLst>
          </p:cNvPr>
          <p:cNvSpPr txBox="1">
            <a:spLocks/>
          </p:cNvSpPr>
          <p:nvPr/>
        </p:nvSpPr>
        <p:spPr>
          <a:xfrm>
            <a:off x="239684" y="232122"/>
            <a:ext cx="9317675" cy="538620"/>
          </a:xfrm>
          <a:prstGeom prst="roundRect">
            <a:avLst>
              <a:gd name="adj" fmla="val 36120"/>
            </a:avLst>
          </a:prstGeom>
          <a:ln w="38100"/>
        </p:spPr>
        <p:style>
          <a:lnRef idx="2">
            <a:schemeClr val="accent2"/>
          </a:lnRef>
          <a:fillRef idx="1">
            <a:schemeClr val="lt1"/>
          </a:fillRef>
          <a:effectRef idx="0">
            <a:schemeClr val="accent2"/>
          </a:effectRef>
          <a:fontRef idx="minor">
            <a:schemeClr val="dk1"/>
          </a:fontRef>
        </p:style>
        <p:txBody>
          <a:bodyPr vert="horz" lIns="91440" tIns="45720" rIns="91440" bIns="45720" rtlCol="0" anchor="ctr">
            <a:normAutofit fontScale="92500" lnSpcReduction="10000"/>
          </a:bodyPr>
          <a:lstStyle>
            <a:lvl1pPr algn="l" defTabSz="914400" rtl="0" eaLnBrk="1" latinLnBrk="0" hangingPunct="1">
              <a:lnSpc>
                <a:spcPct val="90000"/>
              </a:lnSpc>
              <a:spcBef>
                <a:spcPct val="0"/>
              </a:spcBef>
              <a:buNone/>
              <a:defRPr sz="4400" b="1" kern="1200">
                <a:solidFill>
                  <a:schemeClr val="tx1">
                    <a:lumMod val="65000"/>
                    <a:lumOff val="35000"/>
                  </a:schemeClr>
                </a:solidFill>
                <a:latin typeface="+mn-lt"/>
                <a:ea typeface="+mj-ea"/>
                <a:cs typeface="+mj-cs"/>
              </a:defRPr>
            </a:lvl1pPr>
          </a:lstStyle>
          <a:p>
            <a:r>
              <a:rPr lang="pt-BR" sz="2800" dirty="0">
                <a:solidFill>
                  <a:srgbClr val="002060"/>
                </a:solidFill>
              </a:rPr>
              <a:t>Estatísticas de Acidentes do Trabalho por Sexo – 2019 a 2021</a:t>
            </a:r>
          </a:p>
        </p:txBody>
      </p:sp>
      <p:pic>
        <p:nvPicPr>
          <p:cNvPr id="3" name="Imagem 2">
            <a:extLst>
              <a:ext uri="{FF2B5EF4-FFF2-40B4-BE49-F238E27FC236}">
                <a16:creationId xmlns:a16="http://schemas.microsoft.com/office/drawing/2014/main" id="{DE4417D0-653C-4CD2-8694-B4C64D5186C8}"/>
              </a:ext>
            </a:extLst>
          </p:cNvPr>
          <p:cNvPicPr>
            <a:picLocks noChangeAspect="1"/>
          </p:cNvPicPr>
          <p:nvPr/>
        </p:nvPicPr>
        <p:blipFill>
          <a:blip r:embed="rId3"/>
          <a:stretch>
            <a:fillRect/>
          </a:stretch>
        </p:blipFill>
        <p:spPr>
          <a:xfrm>
            <a:off x="1747651" y="1026916"/>
            <a:ext cx="8696697" cy="5421033"/>
          </a:xfrm>
          <a:prstGeom prst="rect">
            <a:avLst/>
          </a:prstGeom>
        </p:spPr>
      </p:pic>
    </p:spTree>
    <p:extLst>
      <p:ext uri="{BB962C8B-B14F-4D97-AF65-F5344CB8AC3E}">
        <p14:creationId xmlns:p14="http://schemas.microsoft.com/office/powerpoint/2010/main" val="62891468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ítulo 1">
            <a:extLst>
              <a:ext uri="{FF2B5EF4-FFF2-40B4-BE49-F238E27FC236}">
                <a16:creationId xmlns:a16="http://schemas.microsoft.com/office/drawing/2014/main" id="{56D291F4-AE9A-48C2-AE3B-D37D2DFC5E8D}"/>
              </a:ext>
            </a:extLst>
          </p:cNvPr>
          <p:cNvSpPr txBox="1">
            <a:spLocks/>
          </p:cNvSpPr>
          <p:nvPr/>
        </p:nvSpPr>
        <p:spPr>
          <a:xfrm>
            <a:off x="239684" y="232122"/>
            <a:ext cx="9317675" cy="538620"/>
          </a:xfrm>
          <a:prstGeom prst="roundRect">
            <a:avLst>
              <a:gd name="adj" fmla="val 36120"/>
            </a:avLst>
          </a:prstGeom>
          <a:ln w="38100"/>
        </p:spPr>
        <p:style>
          <a:lnRef idx="2">
            <a:schemeClr val="accent2"/>
          </a:lnRef>
          <a:fillRef idx="1">
            <a:schemeClr val="lt1"/>
          </a:fillRef>
          <a:effectRef idx="0">
            <a:schemeClr val="accent2"/>
          </a:effectRef>
          <a:fontRef idx="minor">
            <a:schemeClr val="dk1"/>
          </a:fontRef>
        </p:style>
        <p:txBody>
          <a:bodyPr vert="horz" lIns="91440" tIns="45720" rIns="91440" bIns="45720" rtlCol="0" anchor="ctr">
            <a:normAutofit fontScale="92500" lnSpcReduction="10000"/>
          </a:bodyPr>
          <a:lstStyle>
            <a:lvl1pPr algn="l" defTabSz="914400" rtl="0" eaLnBrk="1" latinLnBrk="0" hangingPunct="1">
              <a:lnSpc>
                <a:spcPct val="90000"/>
              </a:lnSpc>
              <a:spcBef>
                <a:spcPct val="0"/>
              </a:spcBef>
              <a:buNone/>
              <a:defRPr sz="4400" b="1" kern="1200">
                <a:solidFill>
                  <a:schemeClr val="tx1">
                    <a:lumMod val="65000"/>
                    <a:lumOff val="35000"/>
                  </a:schemeClr>
                </a:solidFill>
                <a:latin typeface="+mn-lt"/>
                <a:ea typeface="+mj-ea"/>
                <a:cs typeface="+mj-cs"/>
              </a:defRPr>
            </a:lvl1pPr>
          </a:lstStyle>
          <a:p>
            <a:r>
              <a:rPr lang="pt-BR" sz="2800" dirty="0">
                <a:solidFill>
                  <a:srgbClr val="002060"/>
                </a:solidFill>
              </a:rPr>
              <a:t>Estatísticas de Doenças do Trabalho por Sexo – 2019 a 2021</a:t>
            </a:r>
          </a:p>
        </p:txBody>
      </p:sp>
      <p:graphicFrame>
        <p:nvGraphicFramePr>
          <p:cNvPr id="2" name="Tabela 1">
            <a:extLst>
              <a:ext uri="{FF2B5EF4-FFF2-40B4-BE49-F238E27FC236}">
                <a16:creationId xmlns:a16="http://schemas.microsoft.com/office/drawing/2014/main" id="{2E110DF8-11CA-49F2-A62F-A85741EAAC00}"/>
              </a:ext>
            </a:extLst>
          </p:cNvPr>
          <p:cNvGraphicFramePr>
            <a:graphicFrameLocks noGrp="1"/>
          </p:cNvGraphicFramePr>
          <p:nvPr>
            <p:extLst>
              <p:ext uri="{D42A27DB-BD31-4B8C-83A1-F6EECF244321}">
                <p14:modId xmlns:p14="http://schemas.microsoft.com/office/powerpoint/2010/main" val="3831618401"/>
              </p:ext>
            </p:extLst>
          </p:nvPr>
        </p:nvGraphicFramePr>
        <p:xfrm>
          <a:off x="239683" y="1494513"/>
          <a:ext cx="8333865" cy="3858028"/>
        </p:xfrm>
        <a:graphic>
          <a:graphicData uri="http://schemas.openxmlformats.org/drawingml/2006/table">
            <a:tbl>
              <a:tblPr/>
              <a:tblGrid>
                <a:gridCol w="1206632">
                  <a:extLst>
                    <a:ext uri="{9D8B030D-6E8A-4147-A177-3AD203B41FA5}">
                      <a16:colId xmlns:a16="http://schemas.microsoft.com/office/drawing/2014/main" val="1893193810"/>
                    </a:ext>
                  </a:extLst>
                </a:gridCol>
                <a:gridCol w="1202130">
                  <a:extLst>
                    <a:ext uri="{9D8B030D-6E8A-4147-A177-3AD203B41FA5}">
                      <a16:colId xmlns:a16="http://schemas.microsoft.com/office/drawing/2014/main" val="909121604"/>
                    </a:ext>
                  </a:extLst>
                </a:gridCol>
                <a:gridCol w="1206632">
                  <a:extLst>
                    <a:ext uri="{9D8B030D-6E8A-4147-A177-3AD203B41FA5}">
                      <a16:colId xmlns:a16="http://schemas.microsoft.com/office/drawing/2014/main" val="2226587282"/>
                    </a:ext>
                  </a:extLst>
                </a:gridCol>
                <a:gridCol w="1202130">
                  <a:extLst>
                    <a:ext uri="{9D8B030D-6E8A-4147-A177-3AD203B41FA5}">
                      <a16:colId xmlns:a16="http://schemas.microsoft.com/office/drawing/2014/main" val="1672755473"/>
                    </a:ext>
                  </a:extLst>
                </a:gridCol>
                <a:gridCol w="1206632">
                  <a:extLst>
                    <a:ext uri="{9D8B030D-6E8A-4147-A177-3AD203B41FA5}">
                      <a16:colId xmlns:a16="http://schemas.microsoft.com/office/drawing/2014/main" val="3823315572"/>
                    </a:ext>
                  </a:extLst>
                </a:gridCol>
                <a:gridCol w="1202130">
                  <a:extLst>
                    <a:ext uri="{9D8B030D-6E8A-4147-A177-3AD203B41FA5}">
                      <a16:colId xmlns:a16="http://schemas.microsoft.com/office/drawing/2014/main" val="3728730239"/>
                    </a:ext>
                  </a:extLst>
                </a:gridCol>
                <a:gridCol w="1107579">
                  <a:extLst>
                    <a:ext uri="{9D8B030D-6E8A-4147-A177-3AD203B41FA5}">
                      <a16:colId xmlns:a16="http://schemas.microsoft.com/office/drawing/2014/main" val="3311694060"/>
                    </a:ext>
                  </a:extLst>
                </a:gridCol>
              </a:tblGrid>
              <a:tr h="513992">
                <a:tc gridSpan="7">
                  <a:txBody>
                    <a:bodyPr/>
                    <a:lstStyle/>
                    <a:p>
                      <a:pPr algn="l" fontAlgn="ctr"/>
                      <a:r>
                        <a:rPr lang="pt-BR" sz="1800" b="1" i="0" u="none" strike="noStrike" dirty="0">
                          <a:solidFill>
                            <a:srgbClr val="000000"/>
                          </a:solidFill>
                          <a:effectLst/>
                          <a:latin typeface="Calibri" panose="020F0502020204030204" pitchFamily="34" charset="0"/>
                        </a:rPr>
                        <a:t>Acidentes Registrados com Motivo Doença do Trabalho Segundo Sexo - 2019 a 2021</a:t>
                      </a:r>
                    </a:p>
                  </a:txBody>
                  <a:tcPr marL="9525" marR="9525" marT="9525" marB="0" anchor="ctr">
                    <a:lnL>
                      <a:noFill/>
                    </a:lnL>
                    <a:lnR>
                      <a:noFill/>
                    </a:lnR>
                    <a:lnT>
                      <a:noFill/>
                    </a:lnT>
                    <a:lnB w="12700" cap="flat" cmpd="sng" algn="ctr">
                      <a:solidFill>
                        <a:srgbClr val="000000"/>
                      </a:solidFill>
                      <a:prstDash val="solid"/>
                      <a:round/>
                      <a:headEnd type="none" w="med" len="med"/>
                      <a:tailEnd type="none" w="med" len="med"/>
                    </a:lnB>
                    <a:solidFill>
                      <a:srgbClr val="FFFFFF"/>
                    </a:solidFill>
                  </a:tcPr>
                </a:tc>
                <a:tc hMerge="1">
                  <a:txBody>
                    <a:bodyPr/>
                    <a:lstStyle/>
                    <a:p>
                      <a:endParaRPr lang="pt-BR"/>
                    </a:p>
                  </a:txBody>
                  <a:tcPr/>
                </a:tc>
                <a:tc hMerge="1">
                  <a:txBody>
                    <a:bodyPr/>
                    <a:lstStyle/>
                    <a:p>
                      <a:endParaRPr lang="pt-BR"/>
                    </a:p>
                  </a:txBody>
                  <a:tcPr/>
                </a:tc>
                <a:tc hMerge="1">
                  <a:txBody>
                    <a:bodyPr/>
                    <a:lstStyle/>
                    <a:p>
                      <a:endParaRPr lang="pt-BR"/>
                    </a:p>
                  </a:txBody>
                  <a:tcPr/>
                </a:tc>
                <a:tc hMerge="1">
                  <a:txBody>
                    <a:bodyPr/>
                    <a:lstStyle/>
                    <a:p>
                      <a:endParaRPr lang="pt-BR"/>
                    </a:p>
                  </a:txBody>
                  <a:tcPr/>
                </a:tc>
                <a:tc hMerge="1">
                  <a:txBody>
                    <a:bodyPr/>
                    <a:lstStyle/>
                    <a:p>
                      <a:endParaRPr lang="pt-BR"/>
                    </a:p>
                  </a:txBody>
                  <a:tcPr/>
                </a:tc>
                <a:tc hMerge="1">
                  <a:txBody>
                    <a:bodyPr/>
                    <a:lstStyle/>
                    <a:p>
                      <a:endParaRPr lang="pt-BR"/>
                    </a:p>
                  </a:txBody>
                  <a:tcPr/>
                </a:tc>
                <a:extLst>
                  <a:ext uri="{0D108BD9-81ED-4DB2-BD59-A6C34878D82A}">
                    <a16:rowId xmlns:a16="http://schemas.microsoft.com/office/drawing/2014/main" val="3171604675"/>
                  </a:ext>
                </a:extLst>
              </a:tr>
              <a:tr h="360000">
                <a:tc rowSpan="2">
                  <a:txBody>
                    <a:bodyPr/>
                    <a:lstStyle/>
                    <a:p>
                      <a:pPr algn="l" fontAlgn="ctr"/>
                      <a:r>
                        <a:rPr lang="pt-BR" sz="1800" b="0" i="0" u="none" strike="noStrike" dirty="0">
                          <a:solidFill>
                            <a:srgbClr val="626262"/>
                          </a:solidFill>
                          <a:effectLst/>
                          <a:latin typeface="Calibri" panose="020F0502020204030204" pitchFamily="34" charset="0"/>
                        </a:rPr>
                        <a:t>Sexo</a:t>
                      </a:r>
                    </a:p>
                  </a:txBody>
                  <a:tcPr marL="9525" marR="9525" marT="9525"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gridSpan="2">
                  <a:txBody>
                    <a:bodyPr/>
                    <a:lstStyle/>
                    <a:p>
                      <a:pPr algn="ctr" fontAlgn="ctr"/>
                      <a:r>
                        <a:rPr lang="pt-BR" sz="1800" b="0" i="0" u="none" strike="noStrike" dirty="0">
                          <a:solidFill>
                            <a:srgbClr val="626262"/>
                          </a:solidFill>
                          <a:effectLst/>
                          <a:latin typeface="Calibri" panose="020F0502020204030204" pitchFamily="34" charset="0"/>
                        </a:rPr>
                        <a:t>2019</a:t>
                      </a:r>
                    </a:p>
                  </a:txBody>
                  <a:tcPr marL="9525" marR="9525" marT="9525" marB="0" anchor="ctr">
                    <a:lnL>
                      <a:noFill/>
                    </a:lnL>
                    <a:lnR>
                      <a:noFill/>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hMerge="1">
                  <a:txBody>
                    <a:bodyPr/>
                    <a:lstStyle/>
                    <a:p>
                      <a:endParaRPr lang="pt-BR"/>
                    </a:p>
                  </a:txBody>
                  <a:tcPr/>
                </a:tc>
                <a:tc gridSpan="2">
                  <a:txBody>
                    <a:bodyPr/>
                    <a:lstStyle/>
                    <a:p>
                      <a:pPr algn="ctr" fontAlgn="ctr"/>
                      <a:r>
                        <a:rPr lang="pt-BR" sz="1800" b="0" i="0" u="none" strike="noStrike" dirty="0">
                          <a:solidFill>
                            <a:srgbClr val="626262"/>
                          </a:solidFill>
                          <a:effectLst/>
                          <a:latin typeface="Calibri" panose="020F0502020204030204" pitchFamily="34" charset="0"/>
                        </a:rPr>
                        <a:t>2020</a:t>
                      </a:r>
                    </a:p>
                  </a:txBody>
                  <a:tcPr marL="9525" marR="9525" marT="9525" marB="0" anchor="ctr">
                    <a:lnL>
                      <a:noFill/>
                    </a:lnL>
                    <a:lnR>
                      <a:noFill/>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hMerge="1">
                  <a:txBody>
                    <a:bodyPr/>
                    <a:lstStyle/>
                    <a:p>
                      <a:endParaRPr lang="pt-BR"/>
                    </a:p>
                  </a:txBody>
                  <a:tcPr/>
                </a:tc>
                <a:tc gridSpan="2">
                  <a:txBody>
                    <a:bodyPr/>
                    <a:lstStyle/>
                    <a:p>
                      <a:pPr algn="ctr" fontAlgn="ctr"/>
                      <a:r>
                        <a:rPr lang="pt-BR" sz="1800" b="0" i="0" u="none" strike="noStrike" dirty="0">
                          <a:solidFill>
                            <a:srgbClr val="626262"/>
                          </a:solidFill>
                          <a:effectLst/>
                          <a:latin typeface="Calibri" panose="020F0502020204030204" pitchFamily="34" charset="0"/>
                        </a:rPr>
                        <a:t>2021</a:t>
                      </a:r>
                    </a:p>
                  </a:txBody>
                  <a:tcPr marL="9525" marR="9525" marT="9525" marB="0" anchor="ctr">
                    <a:lnL>
                      <a:noFill/>
                    </a:lnL>
                    <a:lnR>
                      <a:noFill/>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hMerge="1">
                  <a:txBody>
                    <a:bodyPr/>
                    <a:lstStyle/>
                    <a:p>
                      <a:endParaRPr lang="pt-BR"/>
                    </a:p>
                  </a:txBody>
                  <a:tcPr/>
                </a:tc>
                <a:extLst>
                  <a:ext uri="{0D108BD9-81ED-4DB2-BD59-A6C34878D82A}">
                    <a16:rowId xmlns:a16="http://schemas.microsoft.com/office/drawing/2014/main" val="838258755"/>
                  </a:ext>
                </a:extLst>
              </a:tr>
              <a:tr h="720000">
                <a:tc vMerge="1">
                  <a:txBody>
                    <a:bodyPr/>
                    <a:lstStyle/>
                    <a:p>
                      <a:endParaRPr lang="pt-BR"/>
                    </a:p>
                  </a:txBody>
                  <a:tcPr/>
                </a:tc>
                <a:tc>
                  <a:txBody>
                    <a:bodyPr/>
                    <a:lstStyle/>
                    <a:p>
                      <a:pPr algn="ctr" fontAlgn="ctr"/>
                      <a:r>
                        <a:rPr lang="pt-BR" sz="1800" b="0" i="0" u="none" strike="noStrike" dirty="0">
                          <a:solidFill>
                            <a:srgbClr val="626262"/>
                          </a:solidFill>
                          <a:effectLst/>
                          <a:latin typeface="Calibri" panose="020F0502020204030204" pitchFamily="34" charset="0"/>
                        </a:rPr>
                        <a:t>Acidentes Registrados</a:t>
                      </a:r>
                    </a:p>
                  </a:txBody>
                  <a:tcPr marL="9525" marR="9525" marT="9525" marB="0" anchor="ctr">
                    <a:lnL>
                      <a:noFill/>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fontAlgn="ctr"/>
                      <a:r>
                        <a:rPr lang="pt-BR" sz="1800" b="0" i="0" u="none" strike="noStrike" dirty="0">
                          <a:solidFill>
                            <a:srgbClr val="626262"/>
                          </a:solidFill>
                          <a:effectLst/>
                          <a:latin typeface="Calibri" panose="020F0502020204030204" pitchFamily="34" charset="0"/>
                        </a:rPr>
                        <a:t>% sobre Total</a:t>
                      </a:r>
                    </a:p>
                  </a:txBody>
                  <a:tcPr marL="9525" marR="9525" marT="9525" marB="0" anchor="ctr">
                    <a:lnL>
                      <a:noFill/>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fontAlgn="ctr"/>
                      <a:r>
                        <a:rPr lang="pt-BR" sz="1800" b="0" i="0" u="none" strike="noStrike" dirty="0">
                          <a:solidFill>
                            <a:srgbClr val="626262"/>
                          </a:solidFill>
                          <a:effectLst/>
                          <a:latin typeface="Calibri" panose="020F0502020204030204" pitchFamily="34" charset="0"/>
                        </a:rPr>
                        <a:t>Acidentes Registrados</a:t>
                      </a:r>
                    </a:p>
                  </a:txBody>
                  <a:tcPr marL="9525" marR="9525" marT="9525" marB="0" anchor="ctr">
                    <a:lnL>
                      <a:noFill/>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fontAlgn="ctr"/>
                      <a:r>
                        <a:rPr lang="pt-BR" sz="1800" b="0" i="0" u="none" strike="noStrike" dirty="0">
                          <a:solidFill>
                            <a:srgbClr val="626262"/>
                          </a:solidFill>
                          <a:effectLst/>
                          <a:latin typeface="Calibri" panose="020F0502020204030204" pitchFamily="34" charset="0"/>
                        </a:rPr>
                        <a:t>% sobre Total</a:t>
                      </a:r>
                    </a:p>
                  </a:txBody>
                  <a:tcPr marL="9525" marR="9525" marT="9525" marB="0" anchor="ctr">
                    <a:lnL>
                      <a:noFill/>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fontAlgn="ctr"/>
                      <a:r>
                        <a:rPr lang="pt-BR" sz="1800" b="0" i="0" u="none" strike="noStrike" dirty="0">
                          <a:solidFill>
                            <a:srgbClr val="626262"/>
                          </a:solidFill>
                          <a:effectLst/>
                          <a:latin typeface="Calibri" panose="020F0502020204030204" pitchFamily="34" charset="0"/>
                        </a:rPr>
                        <a:t>Acidentes Registrados</a:t>
                      </a:r>
                    </a:p>
                  </a:txBody>
                  <a:tcPr marL="9525" marR="9525" marT="9525" marB="0" anchor="ctr">
                    <a:lnL>
                      <a:noFill/>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fontAlgn="ctr"/>
                      <a:r>
                        <a:rPr lang="pt-BR" sz="1800" b="0" i="0" u="none" strike="noStrike" dirty="0">
                          <a:solidFill>
                            <a:srgbClr val="626262"/>
                          </a:solidFill>
                          <a:effectLst/>
                          <a:latin typeface="Calibri" panose="020F0502020204030204" pitchFamily="34" charset="0"/>
                        </a:rPr>
                        <a:t>% sobre Total</a:t>
                      </a:r>
                    </a:p>
                  </a:txBody>
                  <a:tcPr marL="9525" marR="9525" marT="9525" marB="0" anchor="ctr">
                    <a:lnL>
                      <a:noFill/>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2656313383"/>
                  </a:ext>
                </a:extLst>
              </a:tr>
              <a:tr h="513992">
                <a:tc>
                  <a:txBody>
                    <a:bodyPr/>
                    <a:lstStyle/>
                    <a:p>
                      <a:pPr algn="l" fontAlgn="ctr"/>
                      <a:r>
                        <a:rPr lang="pt-BR" sz="1800" b="0" i="0" u="none" strike="noStrike" dirty="0">
                          <a:solidFill>
                            <a:srgbClr val="626262"/>
                          </a:solidFill>
                          <a:effectLst/>
                          <a:latin typeface="Calibri" panose="020F0502020204030204" pitchFamily="34" charset="0"/>
                        </a:rPr>
                        <a:t>Masculino</a:t>
                      </a:r>
                    </a:p>
                  </a:txBody>
                  <a:tcPr marL="9525" marR="9525" marT="9525" marB="0" anchor="ctr">
                    <a:lnL>
                      <a:noFill/>
                    </a:lnL>
                    <a:lnR>
                      <a:noFill/>
                    </a:lnR>
                    <a:lnT w="12700" cap="flat" cmpd="sng" algn="ctr">
                      <a:solidFill>
                        <a:srgbClr val="000000"/>
                      </a:solidFill>
                      <a:prstDash val="solid"/>
                      <a:round/>
                      <a:headEnd type="none" w="med" len="med"/>
                      <a:tailEnd type="none" w="med" len="med"/>
                    </a:lnT>
                    <a:lnB>
                      <a:noFill/>
                    </a:lnB>
                    <a:solidFill>
                      <a:srgbClr val="FFFFFF"/>
                    </a:solidFill>
                  </a:tcPr>
                </a:tc>
                <a:tc>
                  <a:txBody>
                    <a:bodyPr/>
                    <a:lstStyle/>
                    <a:p>
                      <a:pPr algn="r" fontAlgn="ctr"/>
                      <a:r>
                        <a:rPr lang="pt-BR" sz="1800" b="0" i="0" u="none" strike="noStrike" dirty="0">
                          <a:solidFill>
                            <a:srgbClr val="626262"/>
                          </a:solidFill>
                          <a:effectLst/>
                          <a:latin typeface="Calibri" panose="020F0502020204030204" pitchFamily="34" charset="0"/>
                        </a:rPr>
                        <a:t>5.680</a:t>
                      </a:r>
                    </a:p>
                  </a:txBody>
                  <a:tcPr marL="9525" marR="9525" marT="9525" marB="0" anchor="ctr">
                    <a:lnL>
                      <a:noFill/>
                    </a:lnL>
                    <a:lnR>
                      <a:noFill/>
                    </a:lnR>
                    <a:lnT w="12700" cap="flat" cmpd="sng" algn="ctr">
                      <a:solidFill>
                        <a:srgbClr val="000000"/>
                      </a:solidFill>
                      <a:prstDash val="solid"/>
                      <a:round/>
                      <a:headEnd type="none" w="med" len="med"/>
                      <a:tailEnd type="none" w="med" len="med"/>
                    </a:lnT>
                    <a:lnB>
                      <a:noFill/>
                    </a:lnB>
                    <a:solidFill>
                      <a:srgbClr val="FFFFFF"/>
                    </a:solidFill>
                  </a:tcPr>
                </a:tc>
                <a:tc>
                  <a:txBody>
                    <a:bodyPr/>
                    <a:lstStyle/>
                    <a:p>
                      <a:pPr algn="r" fontAlgn="ctr"/>
                      <a:r>
                        <a:rPr lang="pt-BR" sz="1800" b="0" i="0" u="none" strike="noStrike" dirty="0">
                          <a:solidFill>
                            <a:srgbClr val="626262"/>
                          </a:solidFill>
                          <a:effectLst/>
                          <a:latin typeface="Calibri" panose="020F0502020204030204" pitchFamily="34" charset="0"/>
                        </a:rPr>
                        <a:t>56,6</a:t>
                      </a:r>
                    </a:p>
                  </a:txBody>
                  <a:tcPr marL="9525" marR="9525" marT="9525" marB="0" anchor="ctr">
                    <a:lnL>
                      <a:noFill/>
                    </a:lnL>
                    <a:lnR>
                      <a:noFill/>
                    </a:lnR>
                    <a:lnT w="12700" cap="flat" cmpd="sng" algn="ctr">
                      <a:solidFill>
                        <a:srgbClr val="000000"/>
                      </a:solidFill>
                      <a:prstDash val="solid"/>
                      <a:round/>
                      <a:headEnd type="none" w="med" len="med"/>
                      <a:tailEnd type="none" w="med" len="med"/>
                    </a:lnT>
                    <a:lnB>
                      <a:noFill/>
                    </a:lnB>
                    <a:solidFill>
                      <a:srgbClr val="FFFFFF"/>
                    </a:solidFill>
                  </a:tcPr>
                </a:tc>
                <a:tc>
                  <a:txBody>
                    <a:bodyPr/>
                    <a:lstStyle/>
                    <a:p>
                      <a:pPr algn="r" fontAlgn="ctr"/>
                      <a:r>
                        <a:rPr lang="pt-BR" sz="1800" b="0" i="0" u="none" strike="noStrike" dirty="0">
                          <a:solidFill>
                            <a:srgbClr val="626262"/>
                          </a:solidFill>
                          <a:effectLst/>
                          <a:latin typeface="Calibri" panose="020F0502020204030204" pitchFamily="34" charset="0"/>
                        </a:rPr>
                        <a:t>11.402</a:t>
                      </a:r>
                    </a:p>
                  </a:txBody>
                  <a:tcPr marL="9525" marR="9525" marT="9525" marB="0" anchor="ctr">
                    <a:lnL>
                      <a:noFill/>
                    </a:lnL>
                    <a:lnR>
                      <a:noFill/>
                    </a:lnR>
                    <a:lnT w="12700" cap="flat" cmpd="sng" algn="ctr">
                      <a:solidFill>
                        <a:srgbClr val="000000"/>
                      </a:solidFill>
                      <a:prstDash val="solid"/>
                      <a:round/>
                      <a:headEnd type="none" w="med" len="med"/>
                      <a:tailEnd type="none" w="med" len="med"/>
                    </a:lnT>
                    <a:lnB>
                      <a:noFill/>
                    </a:lnB>
                    <a:solidFill>
                      <a:srgbClr val="FFFFFF"/>
                    </a:solidFill>
                  </a:tcPr>
                </a:tc>
                <a:tc>
                  <a:txBody>
                    <a:bodyPr/>
                    <a:lstStyle/>
                    <a:p>
                      <a:pPr algn="r" fontAlgn="ctr"/>
                      <a:r>
                        <a:rPr lang="pt-BR" sz="1800" b="0" i="0" u="none" strike="noStrike" dirty="0">
                          <a:solidFill>
                            <a:srgbClr val="626262"/>
                          </a:solidFill>
                          <a:effectLst/>
                          <a:latin typeface="Calibri" panose="020F0502020204030204" pitchFamily="34" charset="0"/>
                        </a:rPr>
                        <a:t>34,0</a:t>
                      </a:r>
                    </a:p>
                  </a:txBody>
                  <a:tcPr marL="9525" marR="9525" marT="9525" marB="0" anchor="ctr">
                    <a:lnL>
                      <a:noFill/>
                    </a:lnL>
                    <a:lnR>
                      <a:noFill/>
                    </a:lnR>
                    <a:lnT w="12700" cap="flat" cmpd="sng" algn="ctr">
                      <a:solidFill>
                        <a:srgbClr val="000000"/>
                      </a:solidFill>
                      <a:prstDash val="solid"/>
                      <a:round/>
                      <a:headEnd type="none" w="med" len="med"/>
                      <a:tailEnd type="none" w="med" len="med"/>
                    </a:lnT>
                    <a:lnB>
                      <a:noFill/>
                    </a:lnB>
                    <a:solidFill>
                      <a:srgbClr val="FFFFFF"/>
                    </a:solidFill>
                  </a:tcPr>
                </a:tc>
                <a:tc>
                  <a:txBody>
                    <a:bodyPr/>
                    <a:lstStyle/>
                    <a:p>
                      <a:pPr algn="r" fontAlgn="ctr"/>
                      <a:r>
                        <a:rPr lang="pt-BR" sz="1800" b="0" i="0" u="none" strike="noStrike" dirty="0">
                          <a:solidFill>
                            <a:srgbClr val="626262"/>
                          </a:solidFill>
                          <a:effectLst/>
                          <a:latin typeface="Calibri" panose="020F0502020204030204" pitchFamily="34" charset="0"/>
                        </a:rPr>
                        <a:t>7.707</a:t>
                      </a:r>
                    </a:p>
                  </a:txBody>
                  <a:tcPr marL="9525" marR="9525" marT="9525" marB="0" anchor="ctr">
                    <a:lnL>
                      <a:noFill/>
                    </a:lnL>
                    <a:lnR>
                      <a:noFill/>
                    </a:lnR>
                    <a:lnT w="12700" cap="flat" cmpd="sng" algn="ctr">
                      <a:solidFill>
                        <a:srgbClr val="000000"/>
                      </a:solidFill>
                      <a:prstDash val="solid"/>
                      <a:round/>
                      <a:headEnd type="none" w="med" len="med"/>
                      <a:tailEnd type="none" w="med" len="med"/>
                    </a:lnT>
                    <a:lnB>
                      <a:noFill/>
                    </a:lnB>
                    <a:solidFill>
                      <a:srgbClr val="FFFFFF"/>
                    </a:solidFill>
                  </a:tcPr>
                </a:tc>
                <a:tc>
                  <a:txBody>
                    <a:bodyPr/>
                    <a:lstStyle/>
                    <a:p>
                      <a:pPr algn="r" fontAlgn="ctr"/>
                      <a:r>
                        <a:rPr lang="pt-BR" sz="1800" b="0" i="0" u="none" strike="noStrike" dirty="0">
                          <a:solidFill>
                            <a:srgbClr val="626262"/>
                          </a:solidFill>
                          <a:effectLst/>
                          <a:latin typeface="Calibri" panose="020F0502020204030204" pitchFamily="34" charset="0"/>
                        </a:rPr>
                        <a:t>39,8</a:t>
                      </a:r>
                    </a:p>
                  </a:txBody>
                  <a:tcPr marL="9525" marR="9525" marT="9525" marB="0" anchor="ctr">
                    <a:lnL>
                      <a:noFill/>
                    </a:lnL>
                    <a:lnR>
                      <a:noFill/>
                    </a:lnR>
                    <a:lnT w="12700" cap="flat" cmpd="sng" algn="ctr">
                      <a:solidFill>
                        <a:srgbClr val="000000"/>
                      </a:solidFill>
                      <a:prstDash val="solid"/>
                      <a:round/>
                      <a:headEnd type="none" w="med" len="med"/>
                      <a:tailEnd type="none" w="med" len="med"/>
                    </a:lnT>
                    <a:lnB>
                      <a:noFill/>
                    </a:lnB>
                    <a:solidFill>
                      <a:srgbClr val="FFFFFF"/>
                    </a:solidFill>
                  </a:tcPr>
                </a:tc>
                <a:extLst>
                  <a:ext uri="{0D108BD9-81ED-4DB2-BD59-A6C34878D82A}">
                    <a16:rowId xmlns:a16="http://schemas.microsoft.com/office/drawing/2014/main" val="1263167627"/>
                  </a:ext>
                </a:extLst>
              </a:tr>
              <a:tr h="513992">
                <a:tc>
                  <a:txBody>
                    <a:bodyPr/>
                    <a:lstStyle/>
                    <a:p>
                      <a:pPr algn="l" fontAlgn="ctr"/>
                      <a:r>
                        <a:rPr lang="pt-BR" sz="1800" b="0" i="0" u="none" strike="noStrike" dirty="0">
                          <a:solidFill>
                            <a:schemeClr val="tx1"/>
                          </a:solidFill>
                          <a:effectLst/>
                          <a:latin typeface="Calibri" panose="020F0502020204030204" pitchFamily="34" charset="0"/>
                        </a:rPr>
                        <a:t>Feminino</a:t>
                      </a:r>
                    </a:p>
                  </a:txBody>
                  <a:tcPr marL="9525" marR="9525" marT="9525" marB="0" anchor="ctr">
                    <a:lnL>
                      <a:noFill/>
                    </a:lnL>
                    <a:lnR>
                      <a:noFill/>
                    </a:lnR>
                    <a:lnT>
                      <a:noFill/>
                    </a:lnT>
                    <a:lnB>
                      <a:noFill/>
                    </a:lnB>
                    <a:solidFill>
                      <a:srgbClr val="FFFFFF"/>
                    </a:solidFill>
                  </a:tcPr>
                </a:tc>
                <a:tc>
                  <a:txBody>
                    <a:bodyPr/>
                    <a:lstStyle/>
                    <a:p>
                      <a:pPr algn="r" fontAlgn="ctr"/>
                      <a:r>
                        <a:rPr lang="pt-BR" sz="1800" b="0" i="0" u="none" strike="noStrike" dirty="0">
                          <a:solidFill>
                            <a:schemeClr val="tx1"/>
                          </a:solidFill>
                          <a:effectLst/>
                          <a:latin typeface="Calibri" panose="020F0502020204030204" pitchFamily="34" charset="0"/>
                        </a:rPr>
                        <a:t>4.350</a:t>
                      </a:r>
                    </a:p>
                  </a:txBody>
                  <a:tcPr marL="9525" marR="9525" marT="9525" marB="0" anchor="ctr">
                    <a:lnL>
                      <a:noFill/>
                    </a:lnL>
                    <a:lnR>
                      <a:noFill/>
                    </a:lnR>
                    <a:lnT>
                      <a:noFill/>
                    </a:lnT>
                    <a:lnB>
                      <a:noFill/>
                    </a:lnB>
                    <a:solidFill>
                      <a:srgbClr val="FFFFFF"/>
                    </a:solidFill>
                  </a:tcPr>
                </a:tc>
                <a:tc>
                  <a:txBody>
                    <a:bodyPr/>
                    <a:lstStyle/>
                    <a:p>
                      <a:pPr algn="r" fontAlgn="ctr"/>
                      <a:r>
                        <a:rPr lang="pt-BR" sz="1800" b="0" i="0" u="none" strike="noStrike" dirty="0">
                          <a:solidFill>
                            <a:schemeClr val="tx1"/>
                          </a:solidFill>
                          <a:effectLst/>
                          <a:latin typeface="Calibri" panose="020F0502020204030204" pitchFamily="34" charset="0"/>
                        </a:rPr>
                        <a:t>43,4</a:t>
                      </a:r>
                    </a:p>
                  </a:txBody>
                  <a:tcPr marL="9525" marR="9525" marT="9525" marB="0" anchor="ctr">
                    <a:lnL>
                      <a:noFill/>
                    </a:lnL>
                    <a:lnR>
                      <a:noFill/>
                    </a:lnR>
                    <a:lnT>
                      <a:noFill/>
                    </a:lnT>
                    <a:lnB>
                      <a:noFill/>
                    </a:lnB>
                    <a:solidFill>
                      <a:srgbClr val="FFFFFF"/>
                    </a:solidFill>
                  </a:tcPr>
                </a:tc>
                <a:tc>
                  <a:txBody>
                    <a:bodyPr/>
                    <a:lstStyle/>
                    <a:p>
                      <a:pPr algn="r" fontAlgn="ctr"/>
                      <a:r>
                        <a:rPr lang="pt-BR" sz="1800" b="0" i="0" u="none" strike="noStrike" dirty="0">
                          <a:solidFill>
                            <a:schemeClr val="tx1"/>
                          </a:solidFill>
                          <a:effectLst/>
                          <a:latin typeface="Calibri" panose="020F0502020204030204" pitchFamily="34" charset="0"/>
                        </a:rPr>
                        <a:t>22.049</a:t>
                      </a:r>
                    </a:p>
                  </a:txBody>
                  <a:tcPr marL="9525" marR="9525" marT="9525" marB="0" anchor="ctr">
                    <a:lnL>
                      <a:noFill/>
                    </a:lnL>
                    <a:lnR>
                      <a:noFill/>
                    </a:lnR>
                    <a:lnT>
                      <a:noFill/>
                    </a:lnT>
                    <a:lnB>
                      <a:noFill/>
                    </a:lnB>
                    <a:solidFill>
                      <a:srgbClr val="FFFFFF"/>
                    </a:solidFill>
                  </a:tcPr>
                </a:tc>
                <a:tc>
                  <a:txBody>
                    <a:bodyPr/>
                    <a:lstStyle/>
                    <a:p>
                      <a:pPr algn="r" fontAlgn="ctr"/>
                      <a:r>
                        <a:rPr lang="pt-BR" sz="1800" b="0" i="0" u="none" strike="noStrike" dirty="0">
                          <a:solidFill>
                            <a:schemeClr val="tx1"/>
                          </a:solidFill>
                          <a:effectLst/>
                          <a:latin typeface="Calibri" panose="020F0502020204030204" pitchFamily="34" charset="0"/>
                        </a:rPr>
                        <a:t>65,7</a:t>
                      </a:r>
                    </a:p>
                  </a:txBody>
                  <a:tcPr marL="9525" marR="9525" marT="9525" marB="0" anchor="ctr">
                    <a:lnL>
                      <a:noFill/>
                    </a:lnL>
                    <a:lnR>
                      <a:noFill/>
                    </a:lnR>
                    <a:lnT>
                      <a:noFill/>
                    </a:lnT>
                    <a:lnB>
                      <a:noFill/>
                    </a:lnB>
                    <a:solidFill>
                      <a:srgbClr val="FFFFFF"/>
                    </a:solidFill>
                  </a:tcPr>
                </a:tc>
                <a:tc>
                  <a:txBody>
                    <a:bodyPr/>
                    <a:lstStyle/>
                    <a:p>
                      <a:pPr algn="r" fontAlgn="ctr"/>
                      <a:r>
                        <a:rPr lang="pt-BR" sz="1800" b="0" i="0" u="none" strike="noStrike" dirty="0">
                          <a:solidFill>
                            <a:schemeClr val="tx1"/>
                          </a:solidFill>
                          <a:effectLst/>
                          <a:latin typeface="Calibri" panose="020F0502020204030204" pitchFamily="34" charset="0"/>
                        </a:rPr>
                        <a:t>11.604</a:t>
                      </a:r>
                    </a:p>
                  </a:txBody>
                  <a:tcPr marL="9525" marR="9525" marT="9525" marB="0" anchor="ctr">
                    <a:lnL>
                      <a:noFill/>
                    </a:lnL>
                    <a:lnR>
                      <a:noFill/>
                    </a:lnR>
                    <a:lnT>
                      <a:noFill/>
                    </a:lnT>
                    <a:lnB>
                      <a:noFill/>
                    </a:lnB>
                    <a:solidFill>
                      <a:srgbClr val="FFFFFF"/>
                    </a:solidFill>
                  </a:tcPr>
                </a:tc>
                <a:tc>
                  <a:txBody>
                    <a:bodyPr/>
                    <a:lstStyle/>
                    <a:p>
                      <a:pPr algn="r" fontAlgn="ctr"/>
                      <a:r>
                        <a:rPr lang="pt-BR" sz="1800" b="0" i="0" u="none" strike="noStrike" dirty="0">
                          <a:solidFill>
                            <a:schemeClr val="tx1"/>
                          </a:solidFill>
                          <a:effectLst/>
                          <a:latin typeface="Calibri" panose="020F0502020204030204" pitchFamily="34" charset="0"/>
                        </a:rPr>
                        <a:t>60,0</a:t>
                      </a:r>
                    </a:p>
                  </a:txBody>
                  <a:tcPr marL="9525" marR="9525" marT="9525" marB="0" anchor="ctr">
                    <a:lnL>
                      <a:noFill/>
                    </a:lnL>
                    <a:lnR>
                      <a:noFill/>
                    </a:lnR>
                    <a:lnT>
                      <a:noFill/>
                    </a:lnT>
                    <a:lnB>
                      <a:noFill/>
                    </a:lnB>
                    <a:solidFill>
                      <a:srgbClr val="FFFFFF"/>
                    </a:solidFill>
                  </a:tcPr>
                </a:tc>
                <a:extLst>
                  <a:ext uri="{0D108BD9-81ED-4DB2-BD59-A6C34878D82A}">
                    <a16:rowId xmlns:a16="http://schemas.microsoft.com/office/drawing/2014/main" val="2502470863"/>
                  </a:ext>
                </a:extLst>
              </a:tr>
              <a:tr h="513992">
                <a:tc>
                  <a:txBody>
                    <a:bodyPr/>
                    <a:lstStyle/>
                    <a:p>
                      <a:pPr algn="l" fontAlgn="ctr"/>
                      <a:r>
                        <a:rPr lang="pt-BR" sz="1800" b="0" i="0" u="none" strike="noStrike" dirty="0">
                          <a:solidFill>
                            <a:srgbClr val="626262"/>
                          </a:solidFill>
                          <a:effectLst/>
                          <a:latin typeface="Calibri" panose="020F0502020204030204" pitchFamily="34" charset="0"/>
                        </a:rPr>
                        <a:t>Ignorado</a:t>
                      </a:r>
                    </a:p>
                  </a:txBody>
                  <a:tcPr marL="9525" marR="9525" marT="9525" marB="0" anchor="ctr">
                    <a:lnL>
                      <a:noFill/>
                    </a:lnL>
                    <a:lnR>
                      <a:noFill/>
                    </a:lnR>
                    <a:lnT>
                      <a:noFill/>
                    </a:lnT>
                    <a:lnB>
                      <a:noFill/>
                    </a:lnB>
                    <a:solidFill>
                      <a:srgbClr val="FFFFFF"/>
                    </a:solidFill>
                  </a:tcPr>
                </a:tc>
                <a:tc>
                  <a:txBody>
                    <a:bodyPr/>
                    <a:lstStyle/>
                    <a:p>
                      <a:pPr algn="r" fontAlgn="ctr"/>
                      <a:r>
                        <a:rPr lang="pt-BR" sz="1800" b="0" i="0" u="none" strike="noStrike" dirty="0">
                          <a:solidFill>
                            <a:srgbClr val="626262"/>
                          </a:solidFill>
                          <a:effectLst/>
                          <a:latin typeface="Calibri" panose="020F0502020204030204" pitchFamily="34" charset="0"/>
                        </a:rPr>
                        <a:t>4</a:t>
                      </a:r>
                    </a:p>
                  </a:txBody>
                  <a:tcPr marL="9525" marR="9525" marT="9525" marB="0" anchor="ctr">
                    <a:lnL>
                      <a:noFill/>
                    </a:lnL>
                    <a:lnR>
                      <a:noFill/>
                    </a:lnR>
                    <a:lnT>
                      <a:noFill/>
                    </a:lnT>
                    <a:lnB>
                      <a:noFill/>
                    </a:lnB>
                    <a:solidFill>
                      <a:srgbClr val="FFFFFF"/>
                    </a:solidFill>
                  </a:tcPr>
                </a:tc>
                <a:tc>
                  <a:txBody>
                    <a:bodyPr/>
                    <a:lstStyle/>
                    <a:p>
                      <a:pPr algn="r" fontAlgn="ctr"/>
                      <a:r>
                        <a:rPr lang="pt-BR" sz="1800" b="0" i="0" u="none" strike="noStrike" dirty="0">
                          <a:solidFill>
                            <a:srgbClr val="626262"/>
                          </a:solidFill>
                          <a:effectLst/>
                          <a:latin typeface="Calibri" panose="020F0502020204030204" pitchFamily="34" charset="0"/>
                        </a:rPr>
                        <a:t>0,0</a:t>
                      </a:r>
                    </a:p>
                  </a:txBody>
                  <a:tcPr marL="9525" marR="9525" marT="9525" marB="0" anchor="ctr">
                    <a:lnL>
                      <a:noFill/>
                    </a:lnL>
                    <a:lnR>
                      <a:noFill/>
                    </a:lnR>
                    <a:lnT>
                      <a:noFill/>
                    </a:lnT>
                    <a:lnB>
                      <a:noFill/>
                    </a:lnB>
                    <a:solidFill>
                      <a:srgbClr val="FFFFFF"/>
                    </a:solidFill>
                  </a:tcPr>
                </a:tc>
                <a:tc>
                  <a:txBody>
                    <a:bodyPr/>
                    <a:lstStyle/>
                    <a:p>
                      <a:pPr algn="r" fontAlgn="ctr"/>
                      <a:r>
                        <a:rPr lang="pt-BR" sz="1800" b="0" i="0" u="none" strike="noStrike" dirty="0">
                          <a:solidFill>
                            <a:srgbClr val="626262"/>
                          </a:solidFill>
                          <a:effectLst/>
                          <a:latin typeface="Calibri" panose="020F0502020204030204" pitchFamily="34" charset="0"/>
                        </a:rPr>
                        <a:t>124</a:t>
                      </a:r>
                    </a:p>
                  </a:txBody>
                  <a:tcPr marL="9525" marR="9525" marT="9525" marB="0" anchor="ctr">
                    <a:lnL>
                      <a:noFill/>
                    </a:lnL>
                    <a:lnR>
                      <a:noFill/>
                    </a:lnR>
                    <a:lnT>
                      <a:noFill/>
                    </a:lnT>
                    <a:lnB>
                      <a:noFill/>
                    </a:lnB>
                    <a:solidFill>
                      <a:srgbClr val="FFFFFF"/>
                    </a:solidFill>
                  </a:tcPr>
                </a:tc>
                <a:tc>
                  <a:txBody>
                    <a:bodyPr/>
                    <a:lstStyle/>
                    <a:p>
                      <a:pPr algn="r" fontAlgn="ctr"/>
                      <a:r>
                        <a:rPr lang="pt-BR" sz="1800" b="0" i="0" u="none" strike="noStrike" dirty="0">
                          <a:solidFill>
                            <a:srgbClr val="626262"/>
                          </a:solidFill>
                          <a:effectLst/>
                          <a:latin typeface="Calibri" panose="020F0502020204030204" pitchFamily="34" charset="0"/>
                        </a:rPr>
                        <a:t>0,4</a:t>
                      </a:r>
                    </a:p>
                  </a:txBody>
                  <a:tcPr marL="9525" marR="9525" marT="9525" marB="0" anchor="ctr">
                    <a:lnL>
                      <a:noFill/>
                    </a:lnL>
                    <a:lnR>
                      <a:noFill/>
                    </a:lnR>
                    <a:lnT>
                      <a:noFill/>
                    </a:lnT>
                    <a:lnB>
                      <a:noFill/>
                    </a:lnB>
                    <a:solidFill>
                      <a:srgbClr val="FFFFFF"/>
                    </a:solidFill>
                  </a:tcPr>
                </a:tc>
                <a:tc>
                  <a:txBody>
                    <a:bodyPr/>
                    <a:lstStyle/>
                    <a:p>
                      <a:pPr algn="r" fontAlgn="ctr"/>
                      <a:r>
                        <a:rPr lang="pt-BR" sz="1800" b="0" i="0" u="none" strike="noStrike" dirty="0">
                          <a:solidFill>
                            <a:srgbClr val="626262"/>
                          </a:solidFill>
                          <a:effectLst/>
                          <a:latin typeface="Calibri" panose="020F0502020204030204" pitchFamily="34" charset="0"/>
                        </a:rPr>
                        <a:t>37</a:t>
                      </a:r>
                    </a:p>
                  </a:txBody>
                  <a:tcPr marL="9525" marR="9525" marT="9525" marB="0" anchor="ctr">
                    <a:lnL>
                      <a:noFill/>
                    </a:lnL>
                    <a:lnR>
                      <a:noFill/>
                    </a:lnR>
                    <a:lnT>
                      <a:noFill/>
                    </a:lnT>
                    <a:lnB>
                      <a:noFill/>
                    </a:lnB>
                    <a:solidFill>
                      <a:srgbClr val="FFFFFF"/>
                    </a:solidFill>
                  </a:tcPr>
                </a:tc>
                <a:tc>
                  <a:txBody>
                    <a:bodyPr/>
                    <a:lstStyle/>
                    <a:p>
                      <a:pPr algn="r" fontAlgn="ctr"/>
                      <a:r>
                        <a:rPr lang="pt-BR" sz="1800" b="0" i="0" u="none" strike="noStrike" dirty="0">
                          <a:solidFill>
                            <a:srgbClr val="626262"/>
                          </a:solidFill>
                          <a:effectLst/>
                          <a:latin typeface="Calibri" panose="020F0502020204030204" pitchFamily="34" charset="0"/>
                        </a:rPr>
                        <a:t>0,2</a:t>
                      </a:r>
                    </a:p>
                  </a:txBody>
                  <a:tcPr marL="9525" marR="9525" marT="9525" marB="0" anchor="ctr">
                    <a:lnL>
                      <a:noFill/>
                    </a:lnL>
                    <a:lnR>
                      <a:noFill/>
                    </a:lnR>
                    <a:lnT>
                      <a:noFill/>
                    </a:lnT>
                    <a:lnB>
                      <a:noFill/>
                    </a:lnB>
                    <a:solidFill>
                      <a:srgbClr val="FFFFFF"/>
                    </a:solidFill>
                  </a:tcPr>
                </a:tc>
                <a:extLst>
                  <a:ext uri="{0D108BD9-81ED-4DB2-BD59-A6C34878D82A}">
                    <a16:rowId xmlns:a16="http://schemas.microsoft.com/office/drawing/2014/main" val="3590763878"/>
                  </a:ext>
                </a:extLst>
              </a:tr>
              <a:tr h="513992">
                <a:tc>
                  <a:txBody>
                    <a:bodyPr/>
                    <a:lstStyle/>
                    <a:p>
                      <a:pPr algn="l" fontAlgn="ctr"/>
                      <a:r>
                        <a:rPr lang="pt-BR" sz="1800" b="0" i="0" u="none" strike="noStrike">
                          <a:solidFill>
                            <a:srgbClr val="626262"/>
                          </a:solidFill>
                          <a:effectLst/>
                          <a:latin typeface="Calibri" panose="020F0502020204030204" pitchFamily="34" charset="0"/>
                        </a:rPr>
                        <a:t>Total</a:t>
                      </a:r>
                    </a:p>
                  </a:txBody>
                  <a:tcPr marL="9525" marR="9525" marT="9525" marB="0" anchor="ctr">
                    <a:lnL>
                      <a:noFill/>
                    </a:lnL>
                    <a:lnR>
                      <a:noFill/>
                    </a:lnR>
                    <a:lnT>
                      <a:noFill/>
                    </a:lnT>
                    <a:lnB w="12700" cap="flat" cmpd="sng" algn="ctr">
                      <a:solidFill>
                        <a:srgbClr val="000000"/>
                      </a:solidFill>
                      <a:prstDash val="solid"/>
                      <a:round/>
                      <a:headEnd type="none" w="med" len="med"/>
                      <a:tailEnd type="none" w="med" len="med"/>
                    </a:lnB>
                    <a:solidFill>
                      <a:srgbClr val="FFFFFF"/>
                    </a:solidFill>
                  </a:tcPr>
                </a:tc>
                <a:tc>
                  <a:txBody>
                    <a:bodyPr/>
                    <a:lstStyle/>
                    <a:p>
                      <a:pPr algn="r" fontAlgn="ctr"/>
                      <a:r>
                        <a:rPr lang="pt-BR" sz="1800" b="0" i="0" u="none" strike="noStrike">
                          <a:solidFill>
                            <a:srgbClr val="626262"/>
                          </a:solidFill>
                          <a:effectLst/>
                          <a:latin typeface="Calibri" panose="020F0502020204030204" pitchFamily="34" charset="0"/>
                        </a:rPr>
                        <a:t>10.034</a:t>
                      </a:r>
                    </a:p>
                  </a:txBody>
                  <a:tcPr marL="9525" marR="9525" marT="9525" marB="0" anchor="ctr">
                    <a:lnL>
                      <a:noFill/>
                    </a:lnL>
                    <a:lnR>
                      <a:noFill/>
                    </a:lnR>
                    <a:lnT>
                      <a:noFill/>
                    </a:lnT>
                    <a:lnB w="12700" cap="flat" cmpd="sng" algn="ctr">
                      <a:solidFill>
                        <a:srgbClr val="000000"/>
                      </a:solidFill>
                      <a:prstDash val="solid"/>
                      <a:round/>
                      <a:headEnd type="none" w="med" len="med"/>
                      <a:tailEnd type="none" w="med" len="med"/>
                    </a:lnB>
                    <a:solidFill>
                      <a:srgbClr val="FFFFFF"/>
                    </a:solidFill>
                  </a:tcPr>
                </a:tc>
                <a:tc>
                  <a:txBody>
                    <a:bodyPr/>
                    <a:lstStyle/>
                    <a:p>
                      <a:pPr algn="l" fontAlgn="ctr"/>
                      <a:r>
                        <a:rPr lang="pt-BR" sz="1800" b="0" i="0" u="none" strike="noStrike">
                          <a:solidFill>
                            <a:srgbClr val="626262"/>
                          </a:solidFill>
                          <a:effectLst/>
                          <a:latin typeface="Calibri" panose="020F0502020204030204" pitchFamily="34" charset="0"/>
                        </a:rPr>
                        <a:t> </a:t>
                      </a:r>
                    </a:p>
                  </a:txBody>
                  <a:tcPr marL="9525" marR="9525" marT="9525" marB="0" anchor="ctr">
                    <a:lnL>
                      <a:noFill/>
                    </a:lnL>
                    <a:lnR>
                      <a:noFill/>
                    </a:lnR>
                    <a:lnT>
                      <a:noFill/>
                    </a:lnT>
                    <a:lnB w="12700" cap="flat" cmpd="sng" algn="ctr">
                      <a:solidFill>
                        <a:srgbClr val="000000"/>
                      </a:solidFill>
                      <a:prstDash val="solid"/>
                      <a:round/>
                      <a:headEnd type="none" w="med" len="med"/>
                      <a:tailEnd type="none" w="med" len="med"/>
                    </a:lnB>
                    <a:solidFill>
                      <a:srgbClr val="FFFFFF"/>
                    </a:solidFill>
                  </a:tcPr>
                </a:tc>
                <a:tc>
                  <a:txBody>
                    <a:bodyPr/>
                    <a:lstStyle/>
                    <a:p>
                      <a:pPr algn="r" fontAlgn="ctr"/>
                      <a:r>
                        <a:rPr lang="pt-BR" sz="1800" b="0" i="0" u="none" strike="noStrike">
                          <a:solidFill>
                            <a:srgbClr val="626262"/>
                          </a:solidFill>
                          <a:effectLst/>
                          <a:latin typeface="Calibri" panose="020F0502020204030204" pitchFamily="34" charset="0"/>
                        </a:rPr>
                        <a:t>33.575</a:t>
                      </a:r>
                    </a:p>
                  </a:txBody>
                  <a:tcPr marL="9525" marR="9525" marT="9525" marB="0" anchor="ctr">
                    <a:lnL>
                      <a:noFill/>
                    </a:lnL>
                    <a:lnR>
                      <a:noFill/>
                    </a:lnR>
                    <a:lnT>
                      <a:noFill/>
                    </a:lnT>
                    <a:lnB w="12700" cap="flat" cmpd="sng" algn="ctr">
                      <a:solidFill>
                        <a:srgbClr val="000000"/>
                      </a:solidFill>
                      <a:prstDash val="solid"/>
                      <a:round/>
                      <a:headEnd type="none" w="med" len="med"/>
                      <a:tailEnd type="none" w="med" len="med"/>
                    </a:lnB>
                    <a:solidFill>
                      <a:srgbClr val="FFFFFF"/>
                    </a:solidFill>
                  </a:tcPr>
                </a:tc>
                <a:tc>
                  <a:txBody>
                    <a:bodyPr/>
                    <a:lstStyle/>
                    <a:p>
                      <a:pPr algn="l" fontAlgn="ctr"/>
                      <a:r>
                        <a:rPr lang="pt-BR" sz="1800" b="0" i="0" u="none" strike="noStrike">
                          <a:solidFill>
                            <a:srgbClr val="626262"/>
                          </a:solidFill>
                          <a:effectLst/>
                          <a:latin typeface="Calibri" panose="020F0502020204030204" pitchFamily="34" charset="0"/>
                        </a:rPr>
                        <a:t> </a:t>
                      </a:r>
                    </a:p>
                  </a:txBody>
                  <a:tcPr marL="9525" marR="9525" marT="9525" marB="0" anchor="ctr">
                    <a:lnL>
                      <a:noFill/>
                    </a:lnL>
                    <a:lnR>
                      <a:noFill/>
                    </a:lnR>
                    <a:lnT>
                      <a:noFill/>
                    </a:lnT>
                    <a:lnB w="12700" cap="flat" cmpd="sng" algn="ctr">
                      <a:solidFill>
                        <a:srgbClr val="000000"/>
                      </a:solidFill>
                      <a:prstDash val="solid"/>
                      <a:round/>
                      <a:headEnd type="none" w="med" len="med"/>
                      <a:tailEnd type="none" w="med" len="med"/>
                    </a:lnB>
                    <a:solidFill>
                      <a:srgbClr val="FFFFFF"/>
                    </a:solidFill>
                  </a:tcPr>
                </a:tc>
                <a:tc>
                  <a:txBody>
                    <a:bodyPr/>
                    <a:lstStyle/>
                    <a:p>
                      <a:pPr algn="r" fontAlgn="ctr"/>
                      <a:r>
                        <a:rPr lang="pt-BR" sz="1800" b="0" i="0" u="none" strike="noStrike" dirty="0">
                          <a:solidFill>
                            <a:srgbClr val="626262"/>
                          </a:solidFill>
                          <a:effectLst/>
                          <a:latin typeface="Calibri" panose="020F0502020204030204" pitchFamily="34" charset="0"/>
                        </a:rPr>
                        <a:t>19.348</a:t>
                      </a:r>
                    </a:p>
                  </a:txBody>
                  <a:tcPr marL="9525" marR="9525" marT="9525" marB="0" anchor="ctr">
                    <a:lnL>
                      <a:noFill/>
                    </a:lnL>
                    <a:lnR>
                      <a:noFill/>
                    </a:lnR>
                    <a:lnT>
                      <a:noFill/>
                    </a:lnT>
                    <a:lnB w="12700" cap="flat" cmpd="sng" algn="ctr">
                      <a:solidFill>
                        <a:srgbClr val="000000"/>
                      </a:solidFill>
                      <a:prstDash val="solid"/>
                      <a:round/>
                      <a:headEnd type="none" w="med" len="med"/>
                      <a:tailEnd type="none" w="med" len="med"/>
                    </a:lnB>
                    <a:solidFill>
                      <a:srgbClr val="FFFFFF"/>
                    </a:solidFill>
                  </a:tcPr>
                </a:tc>
                <a:tc>
                  <a:txBody>
                    <a:bodyPr/>
                    <a:lstStyle/>
                    <a:p>
                      <a:pPr algn="l" fontAlgn="ctr"/>
                      <a:r>
                        <a:rPr lang="pt-BR" sz="1800" b="0" i="0" u="none" strike="noStrike" dirty="0">
                          <a:solidFill>
                            <a:srgbClr val="626262"/>
                          </a:solidFill>
                          <a:effectLst/>
                          <a:latin typeface="Calibri" panose="020F0502020204030204" pitchFamily="34" charset="0"/>
                        </a:rPr>
                        <a:t> </a:t>
                      </a:r>
                    </a:p>
                  </a:txBody>
                  <a:tcPr marL="9525" marR="9525" marT="9525" marB="0" anchor="ctr">
                    <a:lnL>
                      <a:noFill/>
                    </a:lnL>
                    <a:lnR>
                      <a:noFill/>
                    </a:lnR>
                    <a:lnT>
                      <a:noFill/>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064439847"/>
                  </a:ext>
                </a:extLst>
              </a:tr>
              <a:tr h="208068">
                <a:tc gridSpan="7">
                  <a:txBody>
                    <a:bodyPr/>
                    <a:lstStyle/>
                    <a:p>
                      <a:pPr algn="l" fontAlgn="b"/>
                      <a:r>
                        <a:rPr lang="pt-BR" sz="900" b="0" i="0" u="none" strike="noStrike" dirty="0">
                          <a:solidFill>
                            <a:srgbClr val="000000"/>
                          </a:solidFill>
                          <a:effectLst/>
                          <a:latin typeface="Calibri" panose="020F0502020204030204" pitchFamily="34" charset="0"/>
                        </a:rPr>
                        <a:t>Fonte: AEAT 2021; Elaboração: CGMBI/DPSSO/SRGPS-MPS.</a:t>
                      </a:r>
                    </a:p>
                  </a:txBody>
                  <a:tcPr marL="9525" marR="9525" marT="9525" marB="0" anchor="ctr">
                    <a:lnL>
                      <a:noFill/>
                    </a:lnL>
                    <a:lnR>
                      <a:noFill/>
                    </a:lnR>
                    <a:lnT w="12700" cap="flat" cmpd="sng" algn="ctr">
                      <a:solidFill>
                        <a:srgbClr val="000000"/>
                      </a:solidFill>
                      <a:prstDash val="solid"/>
                      <a:round/>
                      <a:headEnd type="none" w="med" len="med"/>
                      <a:tailEnd type="none" w="med" len="med"/>
                    </a:lnT>
                    <a:lnB>
                      <a:noFill/>
                    </a:lnB>
                    <a:solidFill>
                      <a:srgbClr val="FFFFFF"/>
                    </a:solidFill>
                  </a:tcPr>
                </a:tc>
                <a:tc hMerge="1">
                  <a:txBody>
                    <a:bodyPr/>
                    <a:lstStyle/>
                    <a:p>
                      <a:endParaRPr lang="pt-BR"/>
                    </a:p>
                  </a:txBody>
                  <a:tcPr/>
                </a:tc>
                <a:tc hMerge="1">
                  <a:txBody>
                    <a:bodyPr/>
                    <a:lstStyle/>
                    <a:p>
                      <a:endParaRPr lang="pt-BR"/>
                    </a:p>
                  </a:txBody>
                  <a:tcPr/>
                </a:tc>
                <a:tc hMerge="1">
                  <a:txBody>
                    <a:bodyPr/>
                    <a:lstStyle/>
                    <a:p>
                      <a:endParaRPr lang="pt-BR"/>
                    </a:p>
                  </a:txBody>
                  <a:tcPr/>
                </a:tc>
                <a:tc hMerge="1">
                  <a:txBody>
                    <a:bodyPr/>
                    <a:lstStyle/>
                    <a:p>
                      <a:endParaRPr lang="pt-BR"/>
                    </a:p>
                  </a:txBody>
                  <a:tcPr/>
                </a:tc>
                <a:tc hMerge="1">
                  <a:txBody>
                    <a:bodyPr/>
                    <a:lstStyle/>
                    <a:p>
                      <a:endParaRPr lang="pt-BR"/>
                    </a:p>
                  </a:txBody>
                  <a:tcPr/>
                </a:tc>
                <a:tc hMerge="1">
                  <a:txBody>
                    <a:bodyPr/>
                    <a:lstStyle/>
                    <a:p>
                      <a:endParaRPr lang="pt-BR"/>
                    </a:p>
                  </a:txBody>
                  <a:tcPr/>
                </a:tc>
                <a:extLst>
                  <a:ext uri="{0D108BD9-81ED-4DB2-BD59-A6C34878D82A}">
                    <a16:rowId xmlns:a16="http://schemas.microsoft.com/office/drawing/2014/main" val="209201927"/>
                  </a:ext>
                </a:extLst>
              </a:tr>
            </a:tbl>
          </a:graphicData>
        </a:graphic>
      </p:graphicFrame>
      <p:sp>
        <p:nvSpPr>
          <p:cNvPr id="5" name="Retângulo 4">
            <a:extLst>
              <a:ext uri="{FF2B5EF4-FFF2-40B4-BE49-F238E27FC236}">
                <a16:creationId xmlns:a16="http://schemas.microsoft.com/office/drawing/2014/main" id="{E3FB3D40-B6D6-4E12-8C47-572C461AF0F3}"/>
              </a:ext>
            </a:extLst>
          </p:cNvPr>
          <p:cNvSpPr/>
          <p:nvPr/>
        </p:nvSpPr>
        <p:spPr>
          <a:xfrm>
            <a:off x="8858774" y="1494512"/>
            <a:ext cx="3045545" cy="4484687"/>
          </a:xfrm>
          <a:prstGeom prst="rect">
            <a:avLst/>
          </a:prstGeom>
          <a:noFill/>
          <a:ln>
            <a:noFill/>
          </a:ln>
        </p:spPr>
        <p:style>
          <a:lnRef idx="2">
            <a:schemeClr val="accent6"/>
          </a:lnRef>
          <a:fillRef idx="1">
            <a:schemeClr val="lt1"/>
          </a:fillRef>
          <a:effectRef idx="0">
            <a:schemeClr val="accent6"/>
          </a:effectRef>
          <a:fontRef idx="minor">
            <a:schemeClr val="dk1"/>
          </a:fontRef>
        </p:style>
        <p:txBody>
          <a:bodyPr lIns="36000" rIns="36000" anchor="t" anchorCtr="0">
            <a:normAutofit/>
          </a:bodyPr>
          <a:lstStyle/>
          <a:p>
            <a:pPr>
              <a:spcAft>
                <a:spcPts val="1200"/>
              </a:spcAft>
              <a:defRPr/>
            </a:pPr>
            <a:r>
              <a:rPr lang="pt-BR" altLang="pt-BR" sz="2000" dirty="0">
                <a:solidFill>
                  <a:schemeClr val="accent1">
                    <a:lumMod val="75000"/>
                  </a:schemeClr>
                </a:solidFill>
                <a:latin typeface="Calibri" panose="020F0502020204030204" pitchFamily="34" charset="0"/>
              </a:rPr>
              <a:t>Apesar do total de acidentes do trabalho entre as mulheres ser inferior ao dos homens, em 2020 e 2021 os acidentes por motivo de doença por trabalho foram predominantemente femininos.</a:t>
            </a:r>
          </a:p>
          <a:p>
            <a:pPr>
              <a:spcAft>
                <a:spcPts val="1200"/>
              </a:spcAft>
              <a:defRPr/>
            </a:pPr>
            <a:r>
              <a:rPr lang="pt-BR" altLang="pt-BR" sz="2000" dirty="0">
                <a:solidFill>
                  <a:schemeClr val="accent1">
                    <a:lumMod val="75000"/>
                  </a:schemeClr>
                </a:solidFill>
                <a:latin typeface="Calibri" panose="020F0502020204030204" pitchFamily="34" charset="0"/>
              </a:rPr>
              <a:t>Esse fato pode ser explicado pelo fato das atividades hospitalares terem maior participação das mulheres.</a:t>
            </a:r>
          </a:p>
        </p:txBody>
      </p:sp>
    </p:spTree>
    <p:extLst>
      <p:ext uri="{BB962C8B-B14F-4D97-AF65-F5344CB8AC3E}">
        <p14:creationId xmlns:p14="http://schemas.microsoft.com/office/powerpoint/2010/main" val="76157306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ítulo 1">
            <a:extLst>
              <a:ext uri="{FF2B5EF4-FFF2-40B4-BE49-F238E27FC236}">
                <a16:creationId xmlns:a16="http://schemas.microsoft.com/office/drawing/2014/main" id="{56D291F4-AE9A-48C2-AE3B-D37D2DFC5E8D}"/>
              </a:ext>
            </a:extLst>
          </p:cNvPr>
          <p:cNvSpPr txBox="1">
            <a:spLocks/>
          </p:cNvSpPr>
          <p:nvPr/>
        </p:nvSpPr>
        <p:spPr>
          <a:xfrm>
            <a:off x="239684" y="232122"/>
            <a:ext cx="9317675" cy="538620"/>
          </a:xfrm>
          <a:prstGeom prst="roundRect">
            <a:avLst>
              <a:gd name="adj" fmla="val 36120"/>
            </a:avLst>
          </a:prstGeom>
          <a:ln w="38100"/>
        </p:spPr>
        <p:style>
          <a:lnRef idx="2">
            <a:schemeClr val="accent2"/>
          </a:lnRef>
          <a:fillRef idx="1">
            <a:schemeClr val="lt1"/>
          </a:fillRef>
          <a:effectRef idx="0">
            <a:schemeClr val="accent2"/>
          </a:effectRef>
          <a:fontRef idx="minor">
            <a:schemeClr val="dk1"/>
          </a:fontRef>
        </p:style>
        <p:txBody>
          <a:bodyPr vert="horz" lIns="91440" tIns="45720" rIns="91440" bIns="45720" rtlCol="0" anchor="ctr">
            <a:normAutofit fontScale="92500" lnSpcReduction="10000"/>
          </a:bodyPr>
          <a:lstStyle>
            <a:lvl1pPr algn="l" defTabSz="914400" rtl="0" eaLnBrk="1" latinLnBrk="0" hangingPunct="1">
              <a:lnSpc>
                <a:spcPct val="90000"/>
              </a:lnSpc>
              <a:spcBef>
                <a:spcPct val="0"/>
              </a:spcBef>
              <a:buNone/>
              <a:defRPr sz="4400" b="1" kern="1200">
                <a:solidFill>
                  <a:schemeClr val="tx1">
                    <a:lumMod val="65000"/>
                    <a:lumOff val="35000"/>
                  </a:schemeClr>
                </a:solidFill>
                <a:latin typeface="+mn-lt"/>
                <a:ea typeface="+mj-ea"/>
                <a:cs typeface="+mj-cs"/>
              </a:defRPr>
            </a:lvl1pPr>
          </a:lstStyle>
          <a:p>
            <a:r>
              <a:rPr lang="pt-BR" sz="2800" dirty="0">
                <a:solidFill>
                  <a:srgbClr val="002060"/>
                </a:solidFill>
              </a:rPr>
              <a:t>Estatísticas de Doenças do Trabalho Entre Mulheres – 2019 a 2021</a:t>
            </a:r>
          </a:p>
        </p:txBody>
      </p:sp>
      <p:pic>
        <p:nvPicPr>
          <p:cNvPr id="2" name="Imagem 1">
            <a:extLst>
              <a:ext uri="{FF2B5EF4-FFF2-40B4-BE49-F238E27FC236}">
                <a16:creationId xmlns:a16="http://schemas.microsoft.com/office/drawing/2014/main" id="{16FB58E1-8529-40F1-83F8-78F9425B688C}"/>
              </a:ext>
            </a:extLst>
          </p:cNvPr>
          <p:cNvPicPr>
            <a:picLocks noChangeAspect="1"/>
          </p:cNvPicPr>
          <p:nvPr/>
        </p:nvPicPr>
        <p:blipFill>
          <a:blip r:embed="rId3"/>
          <a:stretch>
            <a:fillRect/>
          </a:stretch>
        </p:blipFill>
        <p:spPr>
          <a:xfrm>
            <a:off x="1747651" y="998927"/>
            <a:ext cx="8696697" cy="5421033"/>
          </a:xfrm>
          <a:prstGeom prst="rect">
            <a:avLst/>
          </a:prstGeom>
        </p:spPr>
      </p:pic>
    </p:spTree>
    <p:extLst>
      <p:ext uri="{BB962C8B-B14F-4D97-AF65-F5344CB8AC3E}">
        <p14:creationId xmlns:p14="http://schemas.microsoft.com/office/powerpoint/2010/main" val="389396219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ítulo 1">
            <a:extLst>
              <a:ext uri="{FF2B5EF4-FFF2-40B4-BE49-F238E27FC236}">
                <a16:creationId xmlns:a16="http://schemas.microsoft.com/office/drawing/2014/main" id="{56D291F4-AE9A-48C2-AE3B-D37D2DFC5E8D}"/>
              </a:ext>
            </a:extLst>
          </p:cNvPr>
          <p:cNvSpPr txBox="1">
            <a:spLocks/>
          </p:cNvSpPr>
          <p:nvPr/>
        </p:nvSpPr>
        <p:spPr>
          <a:xfrm>
            <a:off x="239684" y="232122"/>
            <a:ext cx="9317675" cy="538620"/>
          </a:xfrm>
          <a:prstGeom prst="roundRect">
            <a:avLst>
              <a:gd name="adj" fmla="val 36120"/>
            </a:avLst>
          </a:prstGeom>
          <a:ln w="38100"/>
        </p:spPr>
        <p:style>
          <a:lnRef idx="2">
            <a:schemeClr val="accent2"/>
          </a:lnRef>
          <a:fillRef idx="1">
            <a:schemeClr val="lt1"/>
          </a:fillRef>
          <a:effectRef idx="0">
            <a:schemeClr val="accent2"/>
          </a:effectRef>
          <a:fontRef idx="minor">
            <a:schemeClr val="dk1"/>
          </a:fontRef>
        </p:style>
        <p:txBody>
          <a:bodyPr vert="horz" lIns="91440" tIns="45720" rIns="91440" bIns="45720" rtlCol="0" anchor="ctr">
            <a:normAutofit fontScale="85000" lnSpcReduction="10000"/>
          </a:bodyPr>
          <a:lstStyle>
            <a:lvl1pPr algn="l" defTabSz="914400" rtl="0" eaLnBrk="1" latinLnBrk="0" hangingPunct="1">
              <a:lnSpc>
                <a:spcPct val="90000"/>
              </a:lnSpc>
              <a:spcBef>
                <a:spcPct val="0"/>
              </a:spcBef>
              <a:buNone/>
              <a:defRPr sz="4400" b="1" kern="1200">
                <a:solidFill>
                  <a:schemeClr val="tx1">
                    <a:lumMod val="65000"/>
                    <a:lumOff val="35000"/>
                  </a:schemeClr>
                </a:solidFill>
                <a:latin typeface="+mn-lt"/>
                <a:ea typeface="+mj-ea"/>
                <a:cs typeface="+mj-cs"/>
              </a:defRPr>
            </a:lvl1pPr>
          </a:lstStyle>
          <a:p>
            <a:r>
              <a:rPr lang="pt-BR" sz="2800" dirty="0">
                <a:solidFill>
                  <a:srgbClr val="002060"/>
                </a:solidFill>
              </a:rPr>
              <a:t>Estatísticas de Acidentes do Trabalho por Sexo e Faixa Etária – 2021</a:t>
            </a:r>
          </a:p>
        </p:txBody>
      </p:sp>
      <p:pic>
        <p:nvPicPr>
          <p:cNvPr id="3" name="Imagem 2">
            <a:extLst>
              <a:ext uri="{FF2B5EF4-FFF2-40B4-BE49-F238E27FC236}">
                <a16:creationId xmlns:a16="http://schemas.microsoft.com/office/drawing/2014/main" id="{5EA50D85-27E8-42A6-9F73-DA29C813B46D}"/>
              </a:ext>
            </a:extLst>
          </p:cNvPr>
          <p:cNvPicPr>
            <a:picLocks noChangeAspect="1"/>
          </p:cNvPicPr>
          <p:nvPr/>
        </p:nvPicPr>
        <p:blipFill>
          <a:blip r:embed="rId3"/>
          <a:stretch>
            <a:fillRect/>
          </a:stretch>
        </p:blipFill>
        <p:spPr>
          <a:xfrm>
            <a:off x="1747651" y="979378"/>
            <a:ext cx="8696697" cy="5421033"/>
          </a:xfrm>
          <a:prstGeom prst="rect">
            <a:avLst/>
          </a:prstGeom>
        </p:spPr>
      </p:pic>
    </p:spTree>
    <p:extLst>
      <p:ext uri="{BB962C8B-B14F-4D97-AF65-F5344CB8AC3E}">
        <p14:creationId xmlns:p14="http://schemas.microsoft.com/office/powerpoint/2010/main" val="323990564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ítulo 1">
            <a:extLst>
              <a:ext uri="{FF2B5EF4-FFF2-40B4-BE49-F238E27FC236}">
                <a16:creationId xmlns:a16="http://schemas.microsoft.com/office/drawing/2014/main" id="{FBB0E89C-10EC-4BCB-A265-B068E26E90A1}"/>
              </a:ext>
            </a:extLst>
          </p:cNvPr>
          <p:cNvSpPr txBox="1">
            <a:spLocks/>
          </p:cNvSpPr>
          <p:nvPr/>
        </p:nvSpPr>
        <p:spPr>
          <a:xfrm>
            <a:off x="239684" y="232122"/>
            <a:ext cx="9317675" cy="538620"/>
          </a:xfrm>
          <a:prstGeom prst="roundRect">
            <a:avLst>
              <a:gd name="adj" fmla="val 36120"/>
            </a:avLst>
          </a:prstGeom>
          <a:ln w="38100"/>
        </p:spPr>
        <p:style>
          <a:lnRef idx="2">
            <a:schemeClr val="accent2"/>
          </a:lnRef>
          <a:fillRef idx="1">
            <a:schemeClr val="lt1"/>
          </a:fillRef>
          <a:effectRef idx="0">
            <a:schemeClr val="accent2"/>
          </a:effectRef>
          <a:fontRef idx="minor">
            <a:schemeClr val="dk1"/>
          </a:fontRef>
        </p:style>
        <p:txBody>
          <a:bodyPr vert="horz" lIns="91440" tIns="45720" rIns="91440" bIns="45720" rtlCol="0" anchor="ctr">
            <a:normAutofit fontScale="92500" lnSpcReduction="10000"/>
          </a:bodyPr>
          <a:lstStyle>
            <a:lvl1pPr algn="l" defTabSz="914400" rtl="0" eaLnBrk="1" latinLnBrk="0" hangingPunct="1">
              <a:lnSpc>
                <a:spcPct val="90000"/>
              </a:lnSpc>
              <a:spcBef>
                <a:spcPct val="0"/>
              </a:spcBef>
              <a:buNone/>
              <a:defRPr sz="4400" b="1" kern="1200">
                <a:solidFill>
                  <a:schemeClr val="tx1">
                    <a:lumMod val="65000"/>
                    <a:lumOff val="35000"/>
                  </a:schemeClr>
                </a:solidFill>
                <a:latin typeface="+mn-lt"/>
                <a:ea typeface="+mj-ea"/>
                <a:cs typeface="+mj-cs"/>
              </a:defRPr>
            </a:lvl1pPr>
          </a:lstStyle>
          <a:p>
            <a:r>
              <a:rPr lang="pt-BR" sz="2800" dirty="0">
                <a:solidFill>
                  <a:srgbClr val="002060"/>
                </a:solidFill>
              </a:rPr>
              <a:t>Estatísticas de Acidentes do Trabalho Liquidados – 2019 a 2021</a:t>
            </a:r>
          </a:p>
        </p:txBody>
      </p:sp>
      <p:pic>
        <p:nvPicPr>
          <p:cNvPr id="5" name="Imagem 4">
            <a:extLst>
              <a:ext uri="{FF2B5EF4-FFF2-40B4-BE49-F238E27FC236}">
                <a16:creationId xmlns:a16="http://schemas.microsoft.com/office/drawing/2014/main" id="{ACCD6BD1-8EB1-4B7A-BC95-03C898788EC7}"/>
              </a:ext>
            </a:extLst>
          </p:cNvPr>
          <p:cNvPicPr>
            <a:picLocks noChangeAspect="1"/>
          </p:cNvPicPr>
          <p:nvPr/>
        </p:nvPicPr>
        <p:blipFill>
          <a:blip r:embed="rId3"/>
          <a:stretch>
            <a:fillRect/>
          </a:stretch>
        </p:blipFill>
        <p:spPr>
          <a:xfrm>
            <a:off x="1753138" y="1033011"/>
            <a:ext cx="8685724" cy="5410059"/>
          </a:xfrm>
          <a:prstGeom prst="rect">
            <a:avLst/>
          </a:prstGeom>
        </p:spPr>
      </p:pic>
    </p:spTree>
    <p:extLst>
      <p:ext uri="{BB962C8B-B14F-4D97-AF65-F5344CB8AC3E}">
        <p14:creationId xmlns:p14="http://schemas.microsoft.com/office/powerpoint/2010/main" val="357741652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3E93BE17-8EC4-4FDD-B12F-37A797A0C20D}"/>
              </a:ext>
            </a:extLst>
          </p:cNvPr>
          <p:cNvSpPr>
            <a:spLocks noGrp="1"/>
          </p:cNvSpPr>
          <p:nvPr>
            <p:ph type="title"/>
          </p:nvPr>
        </p:nvSpPr>
        <p:spPr>
          <a:xfrm>
            <a:off x="1684020" y="2582545"/>
            <a:ext cx="8823960" cy="1692910"/>
          </a:xfrm>
        </p:spPr>
        <p:txBody>
          <a:bodyPr>
            <a:normAutofit/>
          </a:bodyPr>
          <a:lstStyle/>
          <a:p>
            <a:pPr algn="ctr"/>
            <a:r>
              <a:rPr lang="pt-BR" altLang="pt-BR" sz="4800" dirty="0">
                <a:solidFill>
                  <a:schemeClr val="accent3">
                    <a:lumMod val="50000"/>
                  </a:schemeClr>
                </a:solidFill>
                <a:effectLst>
                  <a:outerShdw blurRad="38100" dist="38100" dir="2700000" algn="tl">
                    <a:srgbClr val="C0C0C0"/>
                  </a:outerShdw>
                </a:effectLst>
              </a:rPr>
              <a:t>CONCEITOS BÁSICOS DE ACIDENTES DO TRABALHO</a:t>
            </a:r>
          </a:p>
        </p:txBody>
      </p:sp>
    </p:spTree>
    <p:extLst>
      <p:ext uri="{BB962C8B-B14F-4D97-AF65-F5344CB8AC3E}">
        <p14:creationId xmlns:p14="http://schemas.microsoft.com/office/powerpoint/2010/main" val="223037341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ítulo 1">
            <a:extLst>
              <a:ext uri="{FF2B5EF4-FFF2-40B4-BE49-F238E27FC236}">
                <a16:creationId xmlns:a16="http://schemas.microsoft.com/office/drawing/2014/main" id="{FBB0E89C-10EC-4BCB-A265-B068E26E90A1}"/>
              </a:ext>
            </a:extLst>
          </p:cNvPr>
          <p:cNvSpPr txBox="1">
            <a:spLocks/>
          </p:cNvSpPr>
          <p:nvPr/>
        </p:nvSpPr>
        <p:spPr>
          <a:xfrm>
            <a:off x="239684" y="232122"/>
            <a:ext cx="9317675" cy="538620"/>
          </a:xfrm>
          <a:prstGeom prst="roundRect">
            <a:avLst>
              <a:gd name="adj" fmla="val 36120"/>
            </a:avLst>
          </a:prstGeom>
          <a:ln w="38100"/>
        </p:spPr>
        <p:style>
          <a:lnRef idx="2">
            <a:schemeClr val="accent2"/>
          </a:lnRef>
          <a:fillRef idx="1">
            <a:schemeClr val="lt1"/>
          </a:fillRef>
          <a:effectRef idx="0">
            <a:schemeClr val="accent2"/>
          </a:effectRef>
          <a:fontRef idx="minor">
            <a:schemeClr val="dk1"/>
          </a:fontRef>
        </p:style>
        <p:txBody>
          <a:bodyPr vert="horz" lIns="91440" tIns="45720" rIns="91440" bIns="45720" rtlCol="0" anchor="ctr">
            <a:normAutofit fontScale="92500" lnSpcReduction="10000"/>
          </a:bodyPr>
          <a:lstStyle>
            <a:lvl1pPr algn="l" defTabSz="914400" rtl="0" eaLnBrk="1" latinLnBrk="0" hangingPunct="1">
              <a:lnSpc>
                <a:spcPct val="90000"/>
              </a:lnSpc>
              <a:spcBef>
                <a:spcPct val="0"/>
              </a:spcBef>
              <a:buNone/>
              <a:defRPr sz="4400" b="1" kern="1200">
                <a:solidFill>
                  <a:schemeClr val="tx1">
                    <a:lumMod val="65000"/>
                    <a:lumOff val="35000"/>
                  </a:schemeClr>
                </a:solidFill>
                <a:latin typeface="+mn-lt"/>
                <a:ea typeface="+mj-ea"/>
                <a:cs typeface="+mj-cs"/>
              </a:defRPr>
            </a:lvl1pPr>
          </a:lstStyle>
          <a:p>
            <a:r>
              <a:rPr lang="pt-BR" sz="2800" dirty="0">
                <a:solidFill>
                  <a:srgbClr val="002060"/>
                </a:solidFill>
              </a:rPr>
              <a:t>Estatísticas de Acidentes do Trabalho Liquidados – 2019 a 2021</a:t>
            </a:r>
          </a:p>
        </p:txBody>
      </p:sp>
      <p:pic>
        <p:nvPicPr>
          <p:cNvPr id="3" name="Imagem 2">
            <a:extLst>
              <a:ext uri="{FF2B5EF4-FFF2-40B4-BE49-F238E27FC236}">
                <a16:creationId xmlns:a16="http://schemas.microsoft.com/office/drawing/2014/main" id="{88347F00-0E2B-4646-A7F6-5D13014BA693}"/>
              </a:ext>
            </a:extLst>
          </p:cNvPr>
          <p:cNvPicPr>
            <a:picLocks noChangeAspect="1"/>
          </p:cNvPicPr>
          <p:nvPr/>
        </p:nvPicPr>
        <p:blipFill>
          <a:blip r:embed="rId3"/>
          <a:stretch>
            <a:fillRect/>
          </a:stretch>
        </p:blipFill>
        <p:spPr>
          <a:xfrm>
            <a:off x="1747651" y="1026916"/>
            <a:ext cx="8696697" cy="5421033"/>
          </a:xfrm>
          <a:prstGeom prst="rect">
            <a:avLst/>
          </a:prstGeom>
        </p:spPr>
      </p:pic>
    </p:spTree>
    <p:extLst>
      <p:ext uri="{BB962C8B-B14F-4D97-AF65-F5344CB8AC3E}">
        <p14:creationId xmlns:p14="http://schemas.microsoft.com/office/powerpoint/2010/main" val="255340071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ítulo 1">
            <a:extLst>
              <a:ext uri="{FF2B5EF4-FFF2-40B4-BE49-F238E27FC236}">
                <a16:creationId xmlns:a16="http://schemas.microsoft.com/office/drawing/2014/main" id="{FBB0E89C-10EC-4BCB-A265-B068E26E90A1}"/>
              </a:ext>
            </a:extLst>
          </p:cNvPr>
          <p:cNvSpPr txBox="1">
            <a:spLocks/>
          </p:cNvSpPr>
          <p:nvPr/>
        </p:nvSpPr>
        <p:spPr>
          <a:xfrm>
            <a:off x="239684" y="232122"/>
            <a:ext cx="9317675" cy="538620"/>
          </a:xfrm>
          <a:prstGeom prst="roundRect">
            <a:avLst>
              <a:gd name="adj" fmla="val 36120"/>
            </a:avLst>
          </a:prstGeom>
          <a:ln w="38100"/>
        </p:spPr>
        <p:style>
          <a:lnRef idx="2">
            <a:schemeClr val="accent2"/>
          </a:lnRef>
          <a:fillRef idx="1">
            <a:schemeClr val="lt1"/>
          </a:fillRef>
          <a:effectRef idx="0">
            <a:schemeClr val="accent2"/>
          </a:effectRef>
          <a:fontRef idx="minor">
            <a:schemeClr val="dk1"/>
          </a:fontRef>
        </p:style>
        <p:txBody>
          <a:bodyPr vert="horz" lIns="91440" tIns="45720" rIns="91440" bIns="45720" rtlCol="0" anchor="ctr">
            <a:normAutofit fontScale="92500" lnSpcReduction="10000"/>
          </a:bodyPr>
          <a:lstStyle>
            <a:lvl1pPr algn="l" defTabSz="914400" rtl="0" eaLnBrk="1" latinLnBrk="0" hangingPunct="1">
              <a:lnSpc>
                <a:spcPct val="90000"/>
              </a:lnSpc>
              <a:spcBef>
                <a:spcPct val="0"/>
              </a:spcBef>
              <a:buNone/>
              <a:defRPr sz="4400" b="1" kern="1200">
                <a:solidFill>
                  <a:schemeClr val="tx1">
                    <a:lumMod val="65000"/>
                    <a:lumOff val="35000"/>
                  </a:schemeClr>
                </a:solidFill>
                <a:latin typeface="+mn-lt"/>
                <a:ea typeface="+mj-ea"/>
                <a:cs typeface="+mj-cs"/>
              </a:defRPr>
            </a:lvl1pPr>
          </a:lstStyle>
          <a:p>
            <a:r>
              <a:rPr lang="pt-BR" sz="2800" dirty="0">
                <a:solidFill>
                  <a:srgbClr val="002060"/>
                </a:solidFill>
              </a:rPr>
              <a:t>Estatísticas de Acidentes do Trabalho Liquidados – 2020 e 2021</a:t>
            </a:r>
          </a:p>
        </p:txBody>
      </p:sp>
      <p:pic>
        <p:nvPicPr>
          <p:cNvPr id="2" name="Imagem 1">
            <a:extLst>
              <a:ext uri="{FF2B5EF4-FFF2-40B4-BE49-F238E27FC236}">
                <a16:creationId xmlns:a16="http://schemas.microsoft.com/office/drawing/2014/main" id="{039DD971-85F4-4662-B6EB-F429D804100B}"/>
              </a:ext>
            </a:extLst>
          </p:cNvPr>
          <p:cNvPicPr>
            <a:picLocks noChangeAspect="1"/>
          </p:cNvPicPr>
          <p:nvPr/>
        </p:nvPicPr>
        <p:blipFill>
          <a:blip r:embed="rId3"/>
          <a:stretch>
            <a:fillRect/>
          </a:stretch>
        </p:blipFill>
        <p:spPr>
          <a:xfrm>
            <a:off x="1747651" y="1074541"/>
            <a:ext cx="8696697" cy="5421033"/>
          </a:xfrm>
          <a:prstGeom prst="rect">
            <a:avLst/>
          </a:prstGeom>
        </p:spPr>
      </p:pic>
    </p:spTree>
    <p:extLst>
      <p:ext uri="{BB962C8B-B14F-4D97-AF65-F5344CB8AC3E}">
        <p14:creationId xmlns:p14="http://schemas.microsoft.com/office/powerpoint/2010/main" val="253446355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3E93BE17-8EC4-4FDD-B12F-37A797A0C20D}"/>
              </a:ext>
            </a:extLst>
          </p:cNvPr>
          <p:cNvSpPr>
            <a:spLocks noGrp="1"/>
          </p:cNvSpPr>
          <p:nvPr>
            <p:ph type="title"/>
          </p:nvPr>
        </p:nvSpPr>
        <p:spPr>
          <a:xfrm>
            <a:off x="462280" y="3001010"/>
            <a:ext cx="11267440" cy="855979"/>
          </a:xfrm>
        </p:spPr>
        <p:txBody>
          <a:bodyPr>
            <a:normAutofit/>
          </a:bodyPr>
          <a:lstStyle/>
          <a:p>
            <a:pPr algn="ctr"/>
            <a:r>
              <a:rPr lang="pt-BR" altLang="pt-BR" sz="4800" dirty="0">
                <a:solidFill>
                  <a:schemeClr val="accent3">
                    <a:lumMod val="50000"/>
                  </a:schemeClr>
                </a:solidFill>
                <a:effectLst>
                  <a:outerShdw blurRad="38100" dist="38100" dir="2700000" algn="tl">
                    <a:srgbClr val="C0C0C0"/>
                  </a:outerShdw>
                </a:effectLst>
              </a:rPr>
              <a:t>Indicadores de acidentes do trabalho</a:t>
            </a:r>
            <a:endParaRPr lang="pt-BR" sz="4800" dirty="0">
              <a:solidFill>
                <a:schemeClr val="accent3">
                  <a:lumMod val="50000"/>
                </a:schemeClr>
              </a:solidFill>
            </a:endParaRPr>
          </a:p>
        </p:txBody>
      </p:sp>
    </p:spTree>
    <p:extLst>
      <p:ext uri="{BB962C8B-B14F-4D97-AF65-F5344CB8AC3E}">
        <p14:creationId xmlns:p14="http://schemas.microsoft.com/office/powerpoint/2010/main" val="48865751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ítulo 1">
            <a:extLst>
              <a:ext uri="{FF2B5EF4-FFF2-40B4-BE49-F238E27FC236}">
                <a16:creationId xmlns:a16="http://schemas.microsoft.com/office/drawing/2014/main" id="{9C78E45D-BD74-446D-9F27-F14D7FDACBCF}"/>
              </a:ext>
            </a:extLst>
          </p:cNvPr>
          <p:cNvSpPr txBox="1">
            <a:spLocks/>
          </p:cNvSpPr>
          <p:nvPr/>
        </p:nvSpPr>
        <p:spPr>
          <a:xfrm>
            <a:off x="239684" y="232122"/>
            <a:ext cx="9317675" cy="538620"/>
          </a:xfrm>
          <a:prstGeom prst="roundRect">
            <a:avLst>
              <a:gd name="adj" fmla="val 36120"/>
            </a:avLst>
          </a:prstGeom>
          <a:ln w="38100"/>
        </p:spPr>
        <p:style>
          <a:lnRef idx="2">
            <a:schemeClr val="accent2"/>
          </a:lnRef>
          <a:fillRef idx="1">
            <a:schemeClr val="lt1"/>
          </a:fillRef>
          <a:effectRef idx="0">
            <a:schemeClr val="accent2"/>
          </a:effectRef>
          <a:fontRef idx="minor">
            <a:schemeClr val="dk1"/>
          </a:fontRef>
        </p:style>
        <p:txBody>
          <a:bodyPr vert="horz" lIns="91440" tIns="45720" rIns="91440" bIns="45720" rtlCol="0" anchor="ctr">
            <a:normAutofit fontScale="92500" lnSpcReduction="10000"/>
          </a:bodyPr>
          <a:lstStyle>
            <a:lvl1pPr algn="l" defTabSz="914400" rtl="0" eaLnBrk="1" latinLnBrk="0" hangingPunct="1">
              <a:lnSpc>
                <a:spcPct val="90000"/>
              </a:lnSpc>
              <a:spcBef>
                <a:spcPct val="0"/>
              </a:spcBef>
              <a:buNone/>
              <a:defRPr sz="4400" b="1" kern="1200">
                <a:solidFill>
                  <a:schemeClr val="tx1">
                    <a:lumMod val="65000"/>
                    <a:lumOff val="35000"/>
                  </a:schemeClr>
                </a:solidFill>
                <a:latin typeface="+mn-lt"/>
                <a:ea typeface="+mj-ea"/>
                <a:cs typeface="+mj-cs"/>
              </a:defRPr>
            </a:lvl1pPr>
          </a:lstStyle>
          <a:p>
            <a:r>
              <a:rPr lang="pt-BR" sz="2800" dirty="0">
                <a:solidFill>
                  <a:srgbClr val="002060"/>
                </a:solidFill>
              </a:rPr>
              <a:t>Indicadores de Acidentes do Trabalho – 2017 a 2021</a:t>
            </a:r>
          </a:p>
        </p:txBody>
      </p:sp>
      <p:pic>
        <p:nvPicPr>
          <p:cNvPr id="12" name="Imagem 11">
            <a:extLst>
              <a:ext uri="{FF2B5EF4-FFF2-40B4-BE49-F238E27FC236}">
                <a16:creationId xmlns:a16="http://schemas.microsoft.com/office/drawing/2014/main" id="{7455B1FB-A64E-44CF-8CC8-6F7EDE147D03}"/>
              </a:ext>
            </a:extLst>
          </p:cNvPr>
          <p:cNvPicPr>
            <a:picLocks noChangeAspect="1"/>
          </p:cNvPicPr>
          <p:nvPr/>
        </p:nvPicPr>
        <p:blipFill>
          <a:blip r:embed="rId3"/>
          <a:stretch>
            <a:fillRect/>
          </a:stretch>
        </p:blipFill>
        <p:spPr>
          <a:xfrm>
            <a:off x="1243002" y="1370208"/>
            <a:ext cx="9705995" cy="4776201"/>
          </a:xfrm>
          <a:prstGeom prst="rect">
            <a:avLst/>
          </a:prstGeom>
        </p:spPr>
      </p:pic>
    </p:spTree>
    <p:extLst>
      <p:ext uri="{BB962C8B-B14F-4D97-AF65-F5344CB8AC3E}">
        <p14:creationId xmlns:p14="http://schemas.microsoft.com/office/powerpoint/2010/main" val="411375764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ítulo 1">
            <a:extLst>
              <a:ext uri="{FF2B5EF4-FFF2-40B4-BE49-F238E27FC236}">
                <a16:creationId xmlns:a16="http://schemas.microsoft.com/office/drawing/2014/main" id="{9C78E45D-BD74-446D-9F27-F14D7FDACBCF}"/>
              </a:ext>
            </a:extLst>
          </p:cNvPr>
          <p:cNvSpPr txBox="1">
            <a:spLocks/>
          </p:cNvSpPr>
          <p:nvPr/>
        </p:nvSpPr>
        <p:spPr>
          <a:xfrm>
            <a:off x="239684" y="232122"/>
            <a:ext cx="9317675" cy="538620"/>
          </a:xfrm>
          <a:prstGeom prst="roundRect">
            <a:avLst>
              <a:gd name="adj" fmla="val 36120"/>
            </a:avLst>
          </a:prstGeom>
          <a:ln w="38100"/>
        </p:spPr>
        <p:style>
          <a:lnRef idx="2">
            <a:schemeClr val="accent2"/>
          </a:lnRef>
          <a:fillRef idx="1">
            <a:schemeClr val="lt1"/>
          </a:fillRef>
          <a:effectRef idx="0">
            <a:schemeClr val="accent2"/>
          </a:effectRef>
          <a:fontRef idx="minor">
            <a:schemeClr val="dk1"/>
          </a:fontRef>
        </p:style>
        <p:txBody>
          <a:bodyPr vert="horz" lIns="91440" tIns="45720" rIns="91440" bIns="45720" rtlCol="0" anchor="ctr">
            <a:normAutofit fontScale="92500" lnSpcReduction="10000"/>
          </a:bodyPr>
          <a:lstStyle>
            <a:lvl1pPr algn="l" defTabSz="914400" rtl="0" eaLnBrk="1" latinLnBrk="0" hangingPunct="1">
              <a:lnSpc>
                <a:spcPct val="90000"/>
              </a:lnSpc>
              <a:spcBef>
                <a:spcPct val="0"/>
              </a:spcBef>
              <a:buNone/>
              <a:defRPr sz="4400" b="1" kern="1200">
                <a:solidFill>
                  <a:schemeClr val="tx1">
                    <a:lumMod val="65000"/>
                    <a:lumOff val="35000"/>
                  </a:schemeClr>
                </a:solidFill>
                <a:latin typeface="+mn-lt"/>
                <a:ea typeface="+mj-ea"/>
                <a:cs typeface="+mj-cs"/>
              </a:defRPr>
            </a:lvl1pPr>
          </a:lstStyle>
          <a:p>
            <a:r>
              <a:rPr lang="pt-BR" sz="2800" dirty="0">
                <a:solidFill>
                  <a:srgbClr val="002060"/>
                </a:solidFill>
              </a:rPr>
              <a:t>Indicadores de Acidentes do Trabalho – 2017 a 2021</a:t>
            </a:r>
          </a:p>
        </p:txBody>
      </p:sp>
      <p:pic>
        <p:nvPicPr>
          <p:cNvPr id="2" name="Imagem 1">
            <a:extLst>
              <a:ext uri="{FF2B5EF4-FFF2-40B4-BE49-F238E27FC236}">
                <a16:creationId xmlns:a16="http://schemas.microsoft.com/office/drawing/2014/main" id="{AF23BFE2-98B5-4AC0-88AD-C1730AFCB31B}"/>
              </a:ext>
            </a:extLst>
          </p:cNvPr>
          <p:cNvPicPr>
            <a:picLocks noChangeAspect="1"/>
          </p:cNvPicPr>
          <p:nvPr/>
        </p:nvPicPr>
        <p:blipFill>
          <a:blip r:embed="rId3"/>
          <a:stretch>
            <a:fillRect/>
          </a:stretch>
        </p:blipFill>
        <p:spPr>
          <a:xfrm>
            <a:off x="2180676" y="1465558"/>
            <a:ext cx="7830648" cy="4433001"/>
          </a:xfrm>
          <a:prstGeom prst="rect">
            <a:avLst/>
          </a:prstGeom>
        </p:spPr>
      </p:pic>
    </p:spTree>
    <p:extLst>
      <p:ext uri="{BB962C8B-B14F-4D97-AF65-F5344CB8AC3E}">
        <p14:creationId xmlns:p14="http://schemas.microsoft.com/office/powerpoint/2010/main" val="130061290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3E93BE17-8EC4-4FDD-B12F-37A797A0C20D}"/>
              </a:ext>
            </a:extLst>
          </p:cNvPr>
          <p:cNvSpPr>
            <a:spLocks noGrp="1"/>
          </p:cNvSpPr>
          <p:nvPr>
            <p:ph type="title"/>
          </p:nvPr>
        </p:nvSpPr>
        <p:spPr>
          <a:xfrm>
            <a:off x="462280" y="3001010"/>
            <a:ext cx="11267440" cy="855979"/>
          </a:xfrm>
        </p:spPr>
        <p:txBody>
          <a:bodyPr>
            <a:normAutofit/>
          </a:bodyPr>
          <a:lstStyle/>
          <a:p>
            <a:pPr algn="ctr"/>
            <a:r>
              <a:rPr lang="pt-BR" altLang="pt-BR" sz="4800" dirty="0">
                <a:solidFill>
                  <a:schemeClr val="accent4">
                    <a:lumMod val="50000"/>
                  </a:schemeClr>
                </a:solidFill>
                <a:effectLst>
                  <a:outerShdw blurRad="38100" dist="38100" dir="2700000" algn="tl">
                    <a:srgbClr val="C0C0C0"/>
                  </a:outerShdw>
                </a:effectLst>
              </a:rPr>
              <a:t>Acesso às Publicações do AEAT</a:t>
            </a:r>
            <a:endParaRPr lang="pt-BR" sz="4800" dirty="0">
              <a:solidFill>
                <a:schemeClr val="accent4">
                  <a:lumMod val="50000"/>
                </a:schemeClr>
              </a:solidFill>
            </a:endParaRPr>
          </a:p>
        </p:txBody>
      </p:sp>
    </p:spTree>
    <p:extLst>
      <p:ext uri="{BB962C8B-B14F-4D97-AF65-F5344CB8AC3E}">
        <p14:creationId xmlns:p14="http://schemas.microsoft.com/office/powerpoint/2010/main" val="411047733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tângulo 7">
            <a:extLst>
              <a:ext uri="{FF2B5EF4-FFF2-40B4-BE49-F238E27FC236}">
                <a16:creationId xmlns:a16="http://schemas.microsoft.com/office/drawing/2014/main" id="{203FD1E8-8F74-534E-8648-13465814FBE8}"/>
              </a:ext>
            </a:extLst>
          </p:cNvPr>
          <p:cNvSpPr/>
          <p:nvPr/>
        </p:nvSpPr>
        <p:spPr>
          <a:xfrm>
            <a:off x="609600" y="1300995"/>
            <a:ext cx="10972800" cy="4932437"/>
          </a:xfrm>
          <a:prstGeom prst="rect">
            <a:avLst/>
          </a:prstGeom>
          <a:noFill/>
          <a:ln>
            <a:noFill/>
          </a:ln>
        </p:spPr>
        <p:style>
          <a:lnRef idx="2">
            <a:schemeClr val="accent6"/>
          </a:lnRef>
          <a:fillRef idx="1">
            <a:schemeClr val="lt1"/>
          </a:fillRef>
          <a:effectRef idx="0">
            <a:schemeClr val="accent6"/>
          </a:effectRef>
          <a:fontRef idx="minor">
            <a:schemeClr val="dk1"/>
          </a:fontRef>
        </p:style>
        <p:txBody>
          <a:bodyPr lIns="36000" rIns="36000" anchor="t" anchorCtr="0">
            <a:normAutofit/>
          </a:bodyPr>
          <a:lstStyle/>
          <a:p>
            <a:pPr>
              <a:spcAft>
                <a:spcPts val="1200"/>
              </a:spcAft>
              <a:defRPr/>
            </a:pPr>
            <a:r>
              <a:rPr lang="pt-BR" sz="2800" dirty="0">
                <a:solidFill>
                  <a:schemeClr val="accent1">
                    <a:lumMod val="75000"/>
                  </a:schemeClr>
                </a:solidFill>
                <a:latin typeface="Calibri" panose="020F0502020204030204" pitchFamily="34" charset="0"/>
                <a:cs typeface="Arial" panose="020B0604020202020204" pitchFamily="34" charset="0"/>
              </a:rPr>
              <a:t>Disponíveis no portal de Saúde e Segurança do Trabalhador</a:t>
            </a:r>
          </a:p>
          <a:p>
            <a:pPr marL="457200" indent="-457200">
              <a:spcAft>
                <a:spcPts val="1200"/>
              </a:spcAft>
              <a:buFont typeface="Arial" panose="020B0604020202020204" pitchFamily="34" charset="0"/>
              <a:buChar char="•"/>
              <a:defRPr/>
            </a:pPr>
            <a:r>
              <a:rPr lang="pt-BR" sz="2800" dirty="0">
                <a:solidFill>
                  <a:schemeClr val="accent1">
                    <a:lumMod val="75000"/>
                  </a:schemeClr>
                </a:solidFill>
                <a:latin typeface="Calibri" panose="020F0502020204030204" pitchFamily="34" charset="0"/>
                <a:cs typeface="Arial" panose="020B0604020202020204" pitchFamily="34" charset="0"/>
              </a:rPr>
              <a:t>De 2008 a 2018 em versão PDF;</a:t>
            </a:r>
          </a:p>
          <a:p>
            <a:pPr marL="457200" indent="-457200">
              <a:spcAft>
                <a:spcPts val="1200"/>
              </a:spcAft>
              <a:buFont typeface="Arial" panose="020B0604020202020204" pitchFamily="34" charset="0"/>
              <a:buChar char="•"/>
              <a:defRPr/>
            </a:pPr>
            <a:r>
              <a:rPr lang="pt-BR" sz="2800" dirty="0">
                <a:solidFill>
                  <a:schemeClr val="accent1">
                    <a:lumMod val="75000"/>
                  </a:schemeClr>
                </a:solidFill>
                <a:latin typeface="Calibri" panose="020F0502020204030204" pitchFamily="34" charset="0"/>
                <a:cs typeface="Arial" panose="020B0604020202020204" pitchFamily="34" charset="0"/>
              </a:rPr>
              <a:t>De 2019 a 2021 em versão </a:t>
            </a:r>
            <a:r>
              <a:rPr lang="pt-BR" sz="2800" i="1" dirty="0">
                <a:solidFill>
                  <a:schemeClr val="accent1">
                    <a:lumMod val="75000"/>
                  </a:schemeClr>
                </a:solidFill>
                <a:latin typeface="Calibri" panose="020F0502020204030204" pitchFamily="34" charset="0"/>
                <a:cs typeface="Arial" panose="020B0604020202020204" pitchFamily="34" charset="0"/>
              </a:rPr>
              <a:t>online</a:t>
            </a:r>
            <a:r>
              <a:rPr lang="pt-BR" sz="2800" dirty="0">
                <a:solidFill>
                  <a:schemeClr val="accent1">
                    <a:lumMod val="75000"/>
                  </a:schemeClr>
                </a:solidFill>
                <a:latin typeface="Calibri" panose="020F0502020204030204" pitchFamily="34" charset="0"/>
                <a:cs typeface="Arial" panose="020B0604020202020204" pitchFamily="34" charset="0"/>
              </a:rPr>
              <a:t>;</a:t>
            </a:r>
          </a:p>
          <a:p>
            <a:pPr marL="457200" indent="-457200">
              <a:spcAft>
                <a:spcPts val="1200"/>
              </a:spcAft>
              <a:buFont typeface="Arial" panose="020B0604020202020204" pitchFamily="34" charset="0"/>
              <a:buChar char="•"/>
              <a:defRPr/>
            </a:pPr>
            <a:r>
              <a:rPr lang="pt-BR" sz="2800" dirty="0">
                <a:solidFill>
                  <a:schemeClr val="accent1">
                    <a:lumMod val="75000"/>
                  </a:schemeClr>
                </a:solidFill>
                <a:latin typeface="Calibri" panose="020F0502020204030204" pitchFamily="34" charset="0"/>
                <a:cs typeface="Arial" panose="020B0604020202020204" pitchFamily="34" charset="0"/>
              </a:rPr>
              <a:t>Tabelas Excel em todo o período de 2008 a 2021;</a:t>
            </a:r>
          </a:p>
          <a:p>
            <a:pPr marL="457200" indent="-457200">
              <a:spcAft>
                <a:spcPts val="1200"/>
              </a:spcAft>
              <a:buFont typeface="Arial" panose="020B0604020202020204" pitchFamily="34" charset="0"/>
              <a:buChar char="•"/>
              <a:defRPr/>
            </a:pPr>
            <a:r>
              <a:rPr lang="pt-BR" sz="2800" dirty="0">
                <a:solidFill>
                  <a:schemeClr val="accent1">
                    <a:lumMod val="75000"/>
                  </a:schemeClr>
                </a:solidFill>
                <a:latin typeface="Calibri" panose="020F0502020204030204" pitchFamily="34" charset="0"/>
                <a:cs typeface="Arial" panose="020B0604020202020204" pitchFamily="34" charset="0"/>
              </a:rPr>
              <a:t>Infologo AEAT – Base de dados com informações sobre acidentes do trabalho desde 1999.</a:t>
            </a:r>
          </a:p>
          <a:p>
            <a:pPr>
              <a:spcAft>
                <a:spcPts val="1200"/>
              </a:spcAft>
              <a:defRPr/>
            </a:pPr>
            <a:endParaRPr lang="pt-BR" sz="2800" dirty="0">
              <a:solidFill>
                <a:schemeClr val="accent1">
                  <a:lumMod val="75000"/>
                </a:schemeClr>
              </a:solidFill>
              <a:latin typeface="Calibri" panose="020F0502020204030204" pitchFamily="34" charset="0"/>
              <a:cs typeface="Arial" panose="020B0604020202020204" pitchFamily="34" charset="0"/>
            </a:endParaRPr>
          </a:p>
          <a:p>
            <a:pPr>
              <a:spcAft>
                <a:spcPts val="1200"/>
              </a:spcAft>
              <a:defRPr/>
            </a:pPr>
            <a:r>
              <a:rPr lang="pt-BR" sz="2800" dirty="0">
                <a:solidFill>
                  <a:schemeClr val="accent1">
                    <a:lumMod val="75000"/>
                  </a:schemeClr>
                </a:solidFill>
                <a:latin typeface="Calibri" panose="020F0502020204030204" pitchFamily="34" charset="0"/>
                <a:cs typeface="Arial" panose="020B0604020202020204" pitchFamily="34" charset="0"/>
              </a:rPr>
              <a:t>Link de Acesso: http://www3.dataprev.gov.br/aeat/inicio.htm</a:t>
            </a:r>
          </a:p>
        </p:txBody>
      </p:sp>
      <p:sp>
        <p:nvSpPr>
          <p:cNvPr id="6" name="Título 1">
            <a:extLst>
              <a:ext uri="{FF2B5EF4-FFF2-40B4-BE49-F238E27FC236}">
                <a16:creationId xmlns:a16="http://schemas.microsoft.com/office/drawing/2014/main" id="{E8937117-4039-4270-9358-A73C2A2BC404}"/>
              </a:ext>
            </a:extLst>
          </p:cNvPr>
          <p:cNvSpPr txBox="1">
            <a:spLocks/>
          </p:cNvSpPr>
          <p:nvPr/>
        </p:nvSpPr>
        <p:spPr>
          <a:xfrm>
            <a:off x="239684" y="232122"/>
            <a:ext cx="9317675" cy="538620"/>
          </a:xfrm>
          <a:prstGeom prst="roundRect">
            <a:avLst>
              <a:gd name="adj" fmla="val 36120"/>
            </a:avLst>
          </a:prstGeom>
          <a:ln w="38100"/>
        </p:spPr>
        <p:style>
          <a:lnRef idx="2">
            <a:schemeClr val="accent2"/>
          </a:lnRef>
          <a:fillRef idx="1">
            <a:schemeClr val="lt1"/>
          </a:fillRef>
          <a:effectRef idx="0">
            <a:schemeClr val="accent2"/>
          </a:effectRef>
          <a:fontRef idx="minor">
            <a:schemeClr val="dk1"/>
          </a:fontRef>
        </p:style>
        <p:txBody>
          <a:bodyPr vert="horz" lIns="91440" tIns="45720" rIns="91440" bIns="45720" rtlCol="0" anchor="ctr">
            <a:normAutofit fontScale="92500" lnSpcReduction="10000"/>
          </a:bodyPr>
          <a:lstStyle>
            <a:lvl1pPr algn="l" defTabSz="914400" rtl="0" eaLnBrk="1" latinLnBrk="0" hangingPunct="1">
              <a:lnSpc>
                <a:spcPct val="90000"/>
              </a:lnSpc>
              <a:spcBef>
                <a:spcPct val="0"/>
              </a:spcBef>
              <a:buNone/>
              <a:defRPr sz="4400" b="1" kern="1200">
                <a:solidFill>
                  <a:schemeClr val="tx1">
                    <a:lumMod val="65000"/>
                    <a:lumOff val="35000"/>
                  </a:schemeClr>
                </a:solidFill>
                <a:latin typeface="+mn-lt"/>
                <a:ea typeface="+mj-ea"/>
                <a:cs typeface="+mj-cs"/>
              </a:defRPr>
            </a:lvl1pPr>
          </a:lstStyle>
          <a:p>
            <a:r>
              <a:rPr lang="pt-BR" sz="2800" dirty="0">
                <a:solidFill>
                  <a:srgbClr val="002060"/>
                </a:solidFill>
              </a:rPr>
              <a:t>Acesso ao Anuário Estatístico de Acidentes do Trabalho</a:t>
            </a:r>
          </a:p>
        </p:txBody>
      </p:sp>
    </p:spTree>
    <p:extLst>
      <p:ext uri="{BB962C8B-B14F-4D97-AF65-F5344CB8AC3E}">
        <p14:creationId xmlns:p14="http://schemas.microsoft.com/office/powerpoint/2010/main" val="143290125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3E93BE17-8EC4-4FDD-B12F-37A797A0C20D}"/>
              </a:ext>
            </a:extLst>
          </p:cNvPr>
          <p:cNvSpPr>
            <a:spLocks noGrp="1"/>
          </p:cNvSpPr>
          <p:nvPr>
            <p:ph type="title"/>
          </p:nvPr>
        </p:nvSpPr>
        <p:spPr>
          <a:xfrm>
            <a:off x="462280" y="2301239"/>
            <a:ext cx="11267440" cy="855979"/>
          </a:xfrm>
        </p:spPr>
        <p:txBody>
          <a:bodyPr>
            <a:normAutofit/>
          </a:bodyPr>
          <a:lstStyle/>
          <a:p>
            <a:pPr algn="ctr"/>
            <a:r>
              <a:rPr lang="pt-BR" altLang="pt-BR" sz="4800" dirty="0">
                <a:solidFill>
                  <a:schemeClr val="accent3">
                    <a:lumMod val="50000"/>
                  </a:schemeClr>
                </a:solidFill>
                <a:effectLst>
                  <a:outerShdw blurRad="38100" dist="38100" dir="2700000" algn="tl">
                    <a:srgbClr val="C0C0C0"/>
                  </a:outerShdw>
                </a:effectLst>
              </a:rPr>
              <a:t>Obrigado A todos!</a:t>
            </a:r>
            <a:endParaRPr lang="pt-BR" sz="4800" dirty="0">
              <a:solidFill>
                <a:schemeClr val="accent3">
                  <a:lumMod val="50000"/>
                </a:schemeClr>
              </a:solidFill>
            </a:endParaRPr>
          </a:p>
        </p:txBody>
      </p:sp>
      <p:sp>
        <p:nvSpPr>
          <p:cNvPr id="3" name="Retângulo 2">
            <a:extLst>
              <a:ext uri="{FF2B5EF4-FFF2-40B4-BE49-F238E27FC236}">
                <a16:creationId xmlns:a16="http://schemas.microsoft.com/office/drawing/2014/main" id="{7C0D9A0C-EA46-4DE4-A109-7D7D7501DE85}"/>
              </a:ext>
            </a:extLst>
          </p:cNvPr>
          <p:cNvSpPr/>
          <p:nvPr/>
        </p:nvSpPr>
        <p:spPr>
          <a:xfrm>
            <a:off x="462280" y="4935220"/>
            <a:ext cx="9272271" cy="1692771"/>
          </a:xfrm>
          <a:prstGeom prst="rect">
            <a:avLst/>
          </a:prstGeom>
        </p:spPr>
        <p:txBody>
          <a:bodyPr wrap="square">
            <a:spAutoFit/>
          </a:bodyPr>
          <a:lstStyle/>
          <a:p>
            <a:r>
              <a:rPr lang="pt-BR" altLang="pt-BR" sz="3200" b="1" dirty="0">
                <a:solidFill>
                  <a:schemeClr val="accent1">
                    <a:lumMod val="75000"/>
                  </a:schemeClr>
                </a:solidFill>
                <a:cs typeface="Times New Roman" panose="02020603050405020304" pitchFamily="18" charset="0"/>
              </a:rPr>
              <a:t>ALEXANDRE ZIOLI FERNANDES</a:t>
            </a:r>
          </a:p>
          <a:p>
            <a:r>
              <a:rPr lang="pt-BR" altLang="pt-BR" sz="2400" b="1" dirty="0">
                <a:solidFill>
                  <a:schemeClr val="accent1">
                    <a:lumMod val="75000"/>
                  </a:schemeClr>
                </a:solidFill>
                <a:cs typeface="Times New Roman" panose="02020603050405020304" pitchFamily="18" charset="0"/>
              </a:rPr>
              <a:t>Coordenador-Geral de Monitoramento dos Benefícios por Incapacidade</a:t>
            </a:r>
          </a:p>
          <a:p>
            <a:r>
              <a:rPr lang="pt-BR" altLang="pt-BR" sz="2400" dirty="0">
                <a:solidFill>
                  <a:schemeClr val="accent1">
                    <a:lumMod val="75000"/>
                  </a:schemeClr>
                </a:solidFill>
                <a:cs typeface="Times New Roman" panose="02020603050405020304" pitchFamily="18" charset="0"/>
                <a:sym typeface="Wingdings" panose="05000000000000000000" pitchFamily="2" charset="2"/>
              </a:rPr>
              <a:t> +55 61 2021-5115</a:t>
            </a:r>
            <a:endParaRPr lang="pt-BR" altLang="pt-BR" sz="2400" dirty="0">
              <a:solidFill>
                <a:schemeClr val="accent1">
                  <a:lumMod val="75000"/>
                </a:schemeClr>
              </a:solidFill>
              <a:cs typeface="Times New Roman" panose="02020603050405020304" pitchFamily="18" charset="0"/>
            </a:endParaRPr>
          </a:p>
          <a:p>
            <a:r>
              <a:rPr lang="pt-BR" altLang="pt-BR" sz="2400" dirty="0">
                <a:solidFill>
                  <a:schemeClr val="accent1">
                    <a:lumMod val="75000"/>
                  </a:schemeClr>
                </a:solidFill>
                <a:cs typeface="Times New Roman" panose="02020603050405020304" pitchFamily="18" charset="0"/>
                <a:sym typeface="Wingdings" panose="05000000000000000000" pitchFamily="2" charset="2"/>
              </a:rPr>
              <a:t> alexandre.fernandes@mtp.gov.br</a:t>
            </a:r>
            <a:endParaRPr lang="pt-BR" altLang="pt-BR" sz="2400" dirty="0">
              <a:solidFill>
                <a:schemeClr val="accent1">
                  <a:lumMod val="75000"/>
                </a:schemeClr>
              </a:solidFill>
              <a:cs typeface="Times New Roman" panose="02020603050405020304" pitchFamily="18" charset="0"/>
            </a:endParaRPr>
          </a:p>
        </p:txBody>
      </p:sp>
    </p:spTree>
    <p:extLst>
      <p:ext uri="{BB962C8B-B14F-4D97-AF65-F5344CB8AC3E}">
        <p14:creationId xmlns:p14="http://schemas.microsoft.com/office/powerpoint/2010/main" val="130878933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tângulo 7">
            <a:extLst>
              <a:ext uri="{FF2B5EF4-FFF2-40B4-BE49-F238E27FC236}">
                <a16:creationId xmlns:a16="http://schemas.microsoft.com/office/drawing/2014/main" id="{203FD1E8-8F74-534E-8648-13465814FBE8}"/>
              </a:ext>
            </a:extLst>
          </p:cNvPr>
          <p:cNvSpPr/>
          <p:nvPr/>
        </p:nvSpPr>
        <p:spPr>
          <a:xfrm>
            <a:off x="295275" y="1219200"/>
            <a:ext cx="11191875" cy="5442858"/>
          </a:xfrm>
          <a:prstGeom prst="rect">
            <a:avLst/>
          </a:prstGeom>
          <a:noFill/>
          <a:ln>
            <a:noFill/>
          </a:ln>
        </p:spPr>
        <p:style>
          <a:lnRef idx="2">
            <a:schemeClr val="accent6"/>
          </a:lnRef>
          <a:fillRef idx="1">
            <a:schemeClr val="lt1"/>
          </a:fillRef>
          <a:effectRef idx="0">
            <a:schemeClr val="accent6"/>
          </a:effectRef>
          <a:fontRef idx="minor">
            <a:schemeClr val="dk1"/>
          </a:fontRef>
        </p:style>
        <p:txBody>
          <a:bodyPr lIns="36000" rIns="36000" anchor="t" anchorCtr="0">
            <a:normAutofit/>
          </a:bodyPr>
          <a:lstStyle/>
          <a:p>
            <a:pPr>
              <a:spcAft>
                <a:spcPts val="600"/>
              </a:spcAft>
              <a:defRPr/>
            </a:pPr>
            <a:r>
              <a:rPr lang="pt-BR" sz="2800" b="1" dirty="0">
                <a:solidFill>
                  <a:schemeClr val="accent1">
                    <a:lumMod val="75000"/>
                  </a:schemeClr>
                </a:solidFill>
                <a:cs typeface="Arial" panose="020B0604020202020204" pitchFamily="34" charset="0"/>
              </a:rPr>
              <a:t>ACIDENTE DO TRABALHO</a:t>
            </a:r>
          </a:p>
          <a:p>
            <a:pPr>
              <a:spcAft>
                <a:spcPts val="600"/>
              </a:spcAft>
              <a:defRPr/>
            </a:pPr>
            <a:endParaRPr lang="pt-BR" sz="2800" dirty="0">
              <a:solidFill>
                <a:schemeClr val="accent1">
                  <a:lumMod val="75000"/>
                </a:schemeClr>
              </a:solidFill>
              <a:cs typeface="Arial" panose="020B0604020202020204" pitchFamily="34" charset="0"/>
            </a:endParaRPr>
          </a:p>
          <a:p>
            <a:pPr>
              <a:spcAft>
                <a:spcPts val="600"/>
              </a:spcAft>
              <a:defRPr/>
            </a:pPr>
            <a:r>
              <a:rPr lang="pt-BR" sz="3200" dirty="0">
                <a:solidFill>
                  <a:schemeClr val="accent1">
                    <a:lumMod val="75000"/>
                  </a:schemeClr>
                </a:solidFill>
                <a:latin typeface="Calibri" panose="020F0502020204030204" pitchFamily="34" charset="0"/>
                <a:cs typeface="Arial" panose="020B0604020202020204" pitchFamily="34" charset="0"/>
              </a:rPr>
              <a:t>“Acidente do trabalho é o que ocorre pelo exercício do trabalho a serviço de empresa ou de empregador doméstico ou pelo exercício do trabalho dos segurados referidos no inciso VII do art. 11 desta Lei, provocando lesão corporal ou perturbação funcional que cause a morte ou a perda ou redução, permanente ou temporária, da capacidade para o trabalho”</a:t>
            </a:r>
          </a:p>
          <a:p>
            <a:pPr algn="r">
              <a:spcAft>
                <a:spcPts val="600"/>
              </a:spcAft>
              <a:defRPr/>
            </a:pPr>
            <a:r>
              <a:rPr lang="pt-BR" sz="2400" i="1" dirty="0">
                <a:solidFill>
                  <a:schemeClr val="accent1">
                    <a:lumMod val="75000"/>
                  </a:schemeClr>
                </a:solidFill>
                <a:cs typeface="Arial" panose="020B0604020202020204" pitchFamily="34" charset="0"/>
              </a:rPr>
              <a:t>Art. 19 da Lei nº 8.213/91</a:t>
            </a:r>
          </a:p>
        </p:txBody>
      </p:sp>
      <p:sp>
        <p:nvSpPr>
          <p:cNvPr id="6" name="Título 1">
            <a:extLst>
              <a:ext uri="{FF2B5EF4-FFF2-40B4-BE49-F238E27FC236}">
                <a16:creationId xmlns:a16="http://schemas.microsoft.com/office/drawing/2014/main" id="{2E3E1B63-EC06-4D5D-B574-C98F1921AE4B}"/>
              </a:ext>
            </a:extLst>
          </p:cNvPr>
          <p:cNvSpPr txBox="1">
            <a:spLocks/>
          </p:cNvSpPr>
          <p:nvPr/>
        </p:nvSpPr>
        <p:spPr>
          <a:xfrm>
            <a:off x="239684" y="232122"/>
            <a:ext cx="9317675" cy="538620"/>
          </a:xfrm>
          <a:prstGeom prst="roundRect">
            <a:avLst>
              <a:gd name="adj" fmla="val 36120"/>
            </a:avLst>
          </a:prstGeom>
          <a:ln w="38100"/>
        </p:spPr>
        <p:style>
          <a:lnRef idx="2">
            <a:schemeClr val="accent2"/>
          </a:lnRef>
          <a:fillRef idx="1">
            <a:schemeClr val="lt1"/>
          </a:fillRef>
          <a:effectRef idx="0">
            <a:schemeClr val="accent2"/>
          </a:effectRef>
          <a:fontRef idx="minor">
            <a:schemeClr val="dk1"/>
          </a:fontRef>
        </p:style>
        <p:txBody>
          <a:bodyPr vert="horz" lIns="91440" tIns="45720" rIns="91440" bIns="45720" rtlCol="0" anchor="ctr">
            <a:normAutofit fontScale="92500" lnSpcReduction="10000"/>
          </a:bodyPr>
          <a:lstStyle>
            <a:lvl1pPr algn="l" defTabSz="914400" rtl="0" eaLnBrk="1" latinLnBrk="0" hangingPunct="1">
              <a:lnSpc>
                <a:spcPct val="90000"/>
              </a:lnSpc>
              <a:spcBef>
                <a:spcPct val="0"/>
              </a:spcBef>
              <a:buNone/>
              <a:defRPr sz="4400" b="1" kern="1200">
                <a:solidFill>
                  <a:schemeClr val="tx1">
                    <a:lumMod val="65000"/>
                    <a:lumOff val="35000"/>
                  </a:schemeClr>
                </a:solidFill>
                <a:latin typeface="+mn-lt"/>
                <a:ea typeface="+mj-ea"/>
                <a:cs typeface="+mj-cs"/>
              </a:defRPr>
            </a:lvl1pPr>
          </a:lstStyle>
          <a:p>
            <a:r>
              <a:rPr lang="pt-BR" sz="2800" dirty="0">
                <a:solidFill>
                  <a:srgbClr val="002060"/>
                </a:solidFill>
              </a:rPr>
              <a:t>Acidentes do Trabalho – Conceitos Básicos</a:t>
            </a:r>
          </a:p>
        </p:txBody>
      </p:sp>
    </p:spTree>
    <p:extLst>
      <p:ext uri="{BB962C8B-B14F-4D97-AF65-F5344CB8AC3E}">
        <p14:creationId xmlns:p14="http://schemas.microsoft.com/office/powerpoint/2010/main" val="299225870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tângulo 7">
            <a:extLst>
              <a:ext uri="{FF2B5EF4-FFF2-40B4-BE49-F238E27FC236}">
                <a16:creationId xmlns:a16="http://schemas.microsoft.com/office/drawing/2014/main" id="{203FD1E8-8F74-534E-8648-13465814FBE8}"/>
              </a:ext>
            </a:extLst>
          </p:cNvPr>
          <p:cNvSpPr/>
          <p:nvPr/>
        </p:nvSpPr>
        <p:spPr>
          <a:xfrm>
            <a:off x="323850" y="1238250"/>
            <a:ext cx="11258550" cy="5423808"/>
          </a:xfrm>
          <a:prstGeom prst="rect">
            <a:avLst/>
          </a:prstGeom>
          <a:noFill/>
          <a:ln>
            <a:noFill/>
          </a:ln>
        </p:spPr>
        <p:style>
          <a:lnRef idx="2">
            <a:schemeClr val="accent6"/>
          </a:lnRef>
          <a:fillRef idx="1">
            <a:schemeClr val="lt1"/>
          </a:fillRef>
          <a:effectRef idx="0">
            <a:schemeClr val="accent6"/>
          </a:effectRef>
          <a:fontRef idx="minor">
            <a:schemeClr val="dk1"/>
          </a:fontRef>
        </p:style>
        <p:txBody>
          <a:bodyPr lIns="36000" rIns="36000" anchor="t" anchorCtr="0">
            <a:normAutofit/>
          </a:bodyPr>
          <a:lstStyle/>
          <a:p>
            <a:pPr>
              <a:spcAft>
                <a:spcPts val="600"/>
              </a:spcAft>
              <a:defRPr/>
            </a:pPr>
            <a:r>
              <a:rPr lang="pt-BR" sz="3200" dirty="0">
                <a:solidFill>
                  <a:schemeClr val="accent1">
                    <a:lumMod val="75000"/>
                  </a:schemeClr>
                </a:solidFill>
                <a:latin typeface="Calibri" panose="020F0502020204030204" pitchFamily="34" charset="0"/>
                <a:cs typeface="Arial" panose="020B0604020202020204" pitchFamily="34" charset="0"/>
              </a:rPr>
              <a:t>Acidentes do trabalho podem gerar danos aos trabalhadores em diferentes graus de consequência:</a:t>
            </a:r>
          </a:p>
          <a:p>
            <a:pPr marL="457200" indent="-457200">
              <a:spcAft>
                <a:spcPts val="600"/>
              </a:spcAft>
              <a:buFont typeface="Arial" panose="020B0604020202020204" pitchFamily="34" charset="0"/>
              <a:buChar char="•"/>
              <a:defRPr/>
            </a:pPr>
            <a:r>
              <a:rPr lang="pt-BR" sz="3200" dirty="0">
                <a:solidFill>
                  <a:schemeClr val="accent1">
                    <a:lumMod val="75000"/>
                  </a:schemeClr>
                </a:solidFill>
                <a:latin typeface="Calibri" panose="020F0502020204030204" pitchFamily="34" charset="0"/>
                <a:cs typeface="Arial" panose="020B0604020202020204" pitchFamily="34" charset="0"/>
              </a:rPr>
              <a:t>Afastamento temporário da atividade laboral;</a:t>
            </a:r>
          </a:p>
          <a:p>
            <a:pPr marL="457200" indent="-457200">
              <a:spcAft>
                <a:spcPts val="600"/>
              </a:spcAft>
              <a:buFont typeface="Arial" panose="020B0604020202020204" pitchFamily="34" charset="0"/>
              <a:buChar char="•"/>
              <a:defRPr/>
            </a:pPr>
            <a:r>
              <a:rPr lang="pt-BR" sz="3200" dirty="0">
                <a:solidFill>
                  <a:schemeClr val="accent1">
                    <a:lumMod val="75000"/>
                  </a:schemeClr>
                </a:solidFill>
                <a:latin typeface="Calibri" panose="020F0502020204030204" pitchFamily="34" charset="0"/>
                <a:cs typeface="Arial" panose="020B0604020202020204" pitchFamily="34" charset="0"/>
              </a:rPr>
              <a:t>Redução da capacidade para o trabalho;</a:t>
            </a:r>
          </a:p>
          <a:p>
            <a:pPr marL="457200" indent="-457200">
              <a:spcAft>
                <a:spcPts val="600"/>
              </a:spcAft>
              <a:buFont typeface="Arial" panose="020B0604020202020204" pitchFamily="34" charset="0"/>
              <a:buChar char="•"/>
              <a:defRPr/>
            </a:pPr>
            <a:r>
              <a:rPr lang="pt-BR" sz="3200" dirty="0">
                <a:solidFill>
                  <a:schemeClr val="accent1">
                    <a:lumMod val="75000"/>
                  </a:schemeClr>
                </a:solidFill>
                <a:latin typeface="Calibri" panose="020F0502020204030204" pitchFamily="34" charset="0"/>
                <a:cs typeface="Arial" panose="020B0604020202020204" pitchFamily="34" charset="0"/>
              </a:rPr>
              <a:t>Invalidez permanente;</a:t>
            </a:r>
          </a:p>
          <a:p>
            <a:pPr marL="457200" indent="-457200">
              <a:spcAft>
                <a:spcPts val="600"/>
              </a:spcAft>
              <a:buFont typeface="Arial" panose="020B0604020202020204" pitchFamily="34" charset="0"/>
              <a:buChar char="•"/>
              <a:defRPr/>
            </a:pPr>
            <a:r>
              <a:rPr lang="pt-BR" sz="3200" dirty="0">
                <a:solidFill>
                  <a:schemeClr val="accent1">
                    <a:lumMod val="75000"/>
                  </a:schemeClr>
                </a:solidFill>
                <a:latin typeface="Calibri" panose="020F0502020204030204" pitchFamily="34" charset="0"/>
                <a:cs typeface="Arial" panose="020B0604020202020204" pitchFamily="34" charset="0"/>
              </a:rPr>
              <a:t>Óbito.</a:t>
            </a:r>
          </a:p>
        </p:txBody>
      </p:sp>
      <p:sp>
        <p:nvSpPr>
          <p:cNvPr id="6" name="Título 1">
            <a:extLst>
              <a:ext uri="{FF2B5EF4-FFF2-40B4-BE49-F238E27FC236}">
                <a16:creationId xmlns:a16="http://schemas.microsoft.com/office/drawing/2014/main" id="{4C58BF51-035A-4029-950A-478D834F80EC}"/>
              </a:ext>
            </a:extLst>
          </p:cNvPr>
          <p:cNvSpPr txBox="1">
            <a:spLocks/>
          </p:cNvSpPr>
          <p:nvPr/>
        </p:nvSpPr>
        <p:spPr>
          <a:xfrm>
            <a:off x="239684" y="232122"/>
            <a:ext cx="9317675" cy="538620"/>
          </a:xfrm>
          <a:prstGeom prst="roundRect">
            <a:avLst>
              <a:gd name="adj" fmla="val 36120"/>
            </a:avLst>
          </a:prstGeom>
          <a:ln w="38100"/>
        </p:spPr>
        <p:style>
          <a:lnRef idx="2">
            <a:schemeClr val="accent2"/>
          </a:lnRef>
          <a:fillRef idx="1">
            <a:schemeClr val="lt1"/>
          </a:fillRef>
          <a:effectRef idx="0">
            <a:schemeClr val="accent2"/>
          </a:effectRef>
          <a:fontRef idx="minor">
            <a:schemeClr val="dk1"/>
          </a:fontRef>
        </p:style>
        <p:txBody>
          <a:bodyPr vert="horz" lIns="91440" tIns="45720" rIns="91440" bIns="45720" rtlCol="0" anchor="ctr">
            <a:normAutofit fontScale="92500" lnSpcReduction="10000"/>
          </a:bodyPr>
          <a:lstStyle>
            <a:lvl1pPr algn="l" defTabSz="914400" rtl="0" eaLnBrk="1" latinLnBrk="0" hangingPunct="1">
              <a:lnSpc>
                <a:spcPct val="90000"/>
              </a:lnSpc>
              <a:spcBef>
                <a:spcPct val="0"/>
              </a:spcBef>
              <a:buNone/>
              <a:defRPr sz="4400" b="1" kern="1200">
                <a:solidFill>
                  <a:schemeClr val="tx1">
                    <a:lumMod val="65000"/>
                    <a:lumOff val="35000"/>
                  </a:schemeClr>
                </a:solidFill>
                <a:latin typeface="+mn-lt"/>
                <a:ea typeface="+mj-ea"/>
                <a:cs typeface="+mj-cs"/>
              </a:defRPr>
            </a:lvl1pPr>
          </a:lstStyle>
          <a:p>
            <a:r>
              <a:rPr lang="pt-BR" sz="2800" dirty="0">
                <a:solidFill>
                  <a:srgbClr val="002060"/>
                </a:solidFill>
              </a:rPr>
              <a:t>Acidentes do Trabalho – Conceitos Básicos</a:t>
            </a:r>
          </a:p>
        </p:txBody>
      </p:sp>
    </p:spTree>
    <p:extLst>
      <p:ext uri="{BB962C8B-B14F-4D97-AF65-F5344CB8AC3E}">
        <p14:creationId xmlns:p14="http://schemas.microsoft.com/office/powerpoint/2010/main" val="59986890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tângulo 7">
            <a:extLst>
              <a:ext uri="{FF2B5EF4-FFF2-40B4-BE49-F238E27FC236}">
                <a16:creationId xmlns:a16="http://schemas.microsoft.com/office/drawing/2014/main" id="{203FD1E8-8F74-534E-8648-13465814FBE8}"/>
              </a:ext>
            </a:extLst>
          </p:cNvPr>
          <p:cNvSpPr/>
          <p:nvPr/>
        </p:nvSpPr>
        <p:spPr>
          <a:xfrm>
            <a:off x="333375" y="1228726"/>
            <a:ext cx="11249025" cy="5433332"/>
          </a:xfrm>
          <a:prstGeom prst="rect">
            <a:avLst/>
          </a:prstGeom>
          <a:noFill/>
          <a:ln>
            <a:noFill/>
          </a:ln>
        </p:spPr>
        <p:style>
          <a:lnRef idx="2">
            <a:schemeClr val="accent6"/>
          </a:lnRef>
          <a:fillRef idx="1">
            <a:schemeClr val="lt1"/>
          </a:fillRef>
          <a:effectRef idx="0">
            <a:schemeClr val="accent6"/>
          </a:effectRef>
          <a:fontRef idx="minor">
            <a:schemeClr val="dk1"/>
          </a:fontRef>
        </p:style>
        <p:txBody>
          <a:bodyPr lIns="36000" rIns="36000" anchor="t" anchorCtr="0">
            <a:normAutofit/>
          </a:bodyPr>
          <a:lstStyle/>
          <a:p>
            <a:pPr>
              <a:spcAft>
                <a:spcPts val="600"/>
              </a:spcAft>
              <a:defRPr/>
            </a:pPr>
            <a:r>
              <a:rPr lang="pt-BR" sz="3200" dirty="0">
                <a:solidFill>
                  <a:schemeClr val="accent1">
                    <a:lumMod val="75000"/>
                  </a:schemeClr>
                </a:solidFill>
                <a:latin typeface="Calibri" panose="020F0502020204030204" pitchFamily="34" charset="0"/>
                <a:cs typeface="Arial" panose="020B0604020202020204" pitchFamily="34" charset="0"/>
              </a:rPr>
              <a:t>São considerados acidentes do trabalho:</a:t>
            </a:r>
          </a:p>
          <a:p>
            <a:pPr marL="457200" indent="-457200">
              <a:spcAft>
                <a:spcPts val="600"/>
              </a:spcAft>
              <a:buFont typeface="Arial" panose="020B0604020202020204" pitchFamily="34" charset="0"/>
              <a:buChar char="•"/>
              <a:defRPr/>
            </a:pPr>
            <a:r>
              <a:rPr lang="pt-BR" sz="3200" b="1" dirty="0">
                <a:solidFill>
                  <a:schemeClr val="accent1">
                    <a:lumMod val="75000"/>
                  </a:schemeClr>
                </a:solidFill>
                <a:latin typeface="Calibri" panose="020F0502020204030204" pitchFamily="34" charset="0"/>
                <a:cs typeface="Arial" panose="020B0604020202020204" pitchFamily="34" charset="0"/>
              </a:rPr>
              <a:t>Trajeto</a:t>
            </a:r>
            <a:r>
              <a:rPr lang="pt-BR" sz="3200" dirty="0">
                <a:solidFill>
                  <a:schemeClr val="accent1">
                    <a:lumMod val="75000"/>
                  </a:schemeClr>
                </a:solidFill>
                <a:latin typeface="Calibri" panose="020F0502020204030204" pitchFamily="34" charset="0"/>
                <a:cs typeface="Arial" panose="020B0604020202020204" pitchFamily="34" charset="0"/>
              </a:rPr>
              <a:t> – Acidentes ocorridos no trajeto entre residência e local de trabalho (ida ou volta);</a:t>
            </a:r>
          </a:p>
          <a:p>
            <a:pPr marL="457200" indent="-457200">
              <a:spcAft>
                <a:spcPts val="600"/>
              </a:spcAft>
              <a:buFont typeface="Arial" panose="020B0604020202020204" pitchFamily="34" charset="0"/>
              <a:buChar char="•"/>
              <a:defRPr/>
            </a:pPr>
            <a:r>
              <a:rPr lang="pt-BR" sz="3200" b="1" dirty="0">
                <a:solidFill>
                  <a:schemeClr val="accent1">
                    <a:lumMod val="75000"/>
                  </a:schemeClr>
                </a:solidFill>
                <a:latin typeface="Calibri" panose="020F0502020204030204" pitchFamily="34" charset="0"/>
                <a:cs typeface="Arial" panose="020B0604020202020204" pitchFamily="34" charset="0"/>
              </a:rPr>
              <a:t>Típico</a:t>
            </a:r>
            <a:r>
              <a:rPr lang="pt-BR" sz="3200" dirty="0">
                <a:solidFill>
                  <a:schemeClr val="accent1">
                    <a:lumMod val="75000"/>
                  </a:schemeClr>
                </a:solidFill>
                <a:latin typeface="Calibri" panose="020F0502020204030204" pitchFamily="34" charset="0"/>
                <a:cs typeface="Arial" panose="020B0604020202020204" pitchFamily="34" charset="0"/>
              </a:rPr>
              <a:t> – O que ocorrer com o segurado a serviço da empregadora;</a:t>
            </a:r>
          </a:p>
          <a:p>
            <a:pPr marL="457200" indent="-457200">
              <a:spcAft>
                <a:spcPts val="600"/>
              </a:spcAft>
              <a:buFont typeface="Arial" panose="020B0604020202020204" pitchFamily="34" charset="0"/>
              <a:buChar char="•"/>
              <a:defRPr/>
            </a:pPr>
            <a:r>
              <a:rPr lang="pt-BR" sz="3200" b="1" dirty="0">
                <a:solidFill>
                  <a:schemeClr val="accent1">
                    <a:lumMod val="75000"/>
                  </a:schemeClr>
                </a:solidFill>
                <a:latin typeface="Calibri" panose="020F0502020204030204" pitchFamily="34" charset="0"/>
                <a:cs typeface="Arial" panose="020B0604020202020204" pitchFamily="34" charset="0"/>
              </a:rPr>
              <a:t>Doença do Trabalho </a:t>
            </a:r>
            <a:r>
              <a:rPr lang="pt-BR" sz="3200" dirty="0">
                <a:solidFill>
                  <a:schemeClr val="accent1">
                    <a:lumMod val="75000"/>
                  </a:schemeClr>
                </a:solidFill>
                <a:latin typeface="Calibri" panose="020F0502020204030204" pitchFamily="34" charset="0"/>
                <a:cs typeface="Arial" panose="020B0604020202020204" pitchFamily="34" charset="0"/>
              </a:rPr>
              <a:t>– A doença ocupacional, incluindo-se nesse conceito a doença profissional e a do trabalho;</a:t>
            </a:r>
          </a:p>
        </p:txBody>
      </p:sp>
      <p:sp>
        <p:nvSpPr>
          <p:cNvPr id="6" name="Título 1">
            <a:extLst>
              <a:ext uri="{FF2B5EF4-FFF2-40B4-BE49-F238E27FC236}">
                <a16:creationId xmlns:a16="http://schemas.microsoft.com/office/drawing/2014/main" id="{310DA2DB-73F4-4191-BA35-60ED7D909C0F}"/>
              </a:ext>
            </a:extLst>
          </p:cNvPr>
          <p:cNvSpPr txBox="1">
            <a:spLocks/>
          </p:cNvSpPr>
          <p:nvPr/>
        </p:nvSpPr>
        <p:spPr>
          <a:xfrm>
            <a:off x="239684" y="232122"/>
            <a:ext cx="9317675" cy="538620"/>
          </a:xfrm>
          <a:prstGeom prst="roundRect">
            <a:avLst>
              <a:gd name="adj" fmla="val 36120"/>
            </a:avLst>
          </a:prstGeom>
          <a:ln w="38100"/>
        </p:spPr>
        <p:style>
          <a:lnRef idx="2">
            <a:schemeClr val="accent2"/>
          </a:lnRef>
          <a:fillRef idx="1">
            <a:schemeClr val="lt1"/>
          </a:fillRef>
          <a:effectRef idx="0">
            <a:schemeClr val="accent2"/>
          </a:effectRef>
          <a:fontRef idx="minor">
            <a:schemeClr val="dk1"/>
          </a:fontRef>
        </p:style>
        <p:txBody>
          <a:bodyPr vert="horz" lIns="91440" tIns="45720" rIns="91440" bIns="45720" rtlCol="0" anchor="ctr">
            <a:normAutofit fontScale="92500" lnSpcReduction="10000"/>
          </a:bodyPr>
          <a:lstStyle>
            <a:lvl1pPr algn="l" defTabSz="914400" rtl="0" eaLnBrk="1" latinLnBrk="0" hangingPunct="1">
              <a:lnSpc>
                <a:spcPct val="90000"/>
              </a:lnSpc>
              <a:spcBef>
                <a:spcPct val="0"/>
              </a:spcBef>
              <a:buNone/>
              <a:defRPr sz="4400" b="1" kern="1200">
                <a:solidFill>
                  <a:schemeClr val="tx1">
                    <a:lumMod val="65000"/>
                    <a:lumOff val="35000"/>
                  </a:schemeClr>
                </a:solidFill>
                <a:latin typeface="+mn-lt"/>
                <a:ea typeface="+mj-ea"/>
                <a:cs typeface="+mj-cs"/>
              </a:defRPr>
            </a:lvl1pPr>
          </a:lstStyle>
          <a:p>
            <a:r>
              <a:rPr lang="pt-BR" sz="2800" dirty="0">
                <a:solidFill>
                  <a:srgbClr val="002060"/>
                </a:solidFill>
              </a:rPr>
              <a:t>Acidentes do Trabalho – Conceitos Básicos</a:t>
            </a:r>
          </a:p>
        </p:txBody>
      </p:sp>
    </p:spTree>
    <p:extLst>
      <p:ext uri="{BB962C8B-B14F-4D97-AF65-F5344CB8AC3E}">
        <p14:creationId xmlns:p14="http://schemas.microsoft.com/office/powerpoint/2010/main" val="356278848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tângulo 7">
            <a:extLst>
              <a:ext uri="{FF2B5EF4-FFF2-40B4-BE49-F238E27FC236}">
                <a16:creationId xmlns:a16="http://schemas.microsoft.com/office/drawing/2014/main" id="{203FD1E8-8F74-534E-8648-13465814FBE8}"/>
              </a:ext>
            </a:extLst>
          </p:cNvPr>
          <p:cNvSpPr/>
          <p:nvPr/>
        </p:nvSpPr>
        <p:spPr>
          <a:xfrm>
            <a:off x="342900" y="1238250"/>
            <a:ext cx="11239500" cy="5423808"/>
          </a:xfrm>
          <a:prstGeom prst="rect">
            <a:avLst/>
          </a:prstGeom>
          <a:noFill/>
          <a:ln>
            <a:noFill/>
          </a:ln>
        </p:spPr>
        <p:style>
          <a:lnRef idx="2">
            <a:schemeClr val="accent6"/>
          </a:lnRef>
          <a:fillRef idx="1">
            <a:schemeClr val="lt1"/>
          </a:fillRef>
          <a:effectRef idx="0">
            <a:schemeClr val="accent6"/>
          </a:effectRef>
          <a:fontRef idx="minor">
            <a:schemeClr val="dk1"/>
          </a:fontRef>
        </p:style>
        <p:txBody>
          <a:bodyPr lIns="36000" rIns="36000" anchor="t" anchorCtr="0">
            <a:normAutofit/>
          </a:bodyPr>
          <a:lstStyle/>
          <a:p>
            <a:pPr>
              <a:spcAft>
                <a:spcPts val="600"/>
              </a:spcAft>
              <a:defRPr/>
            </a:pPr>
            <a:r>
              <a:rPr lang="pt-BR" sz="3200" dirty="0">
                <a:solidFill>
                  <a:schemeClr val="accent1">
                    <a:lumMod val="75000"/>
                  </a:schemeClr>
                </a:solidFill>
                <a:latin typeface="Calibri" panose="020F0502020204030204" pitchFamily="34" charset="0"/>
                <a:cs typeface="Arial" panose="020B0604020202020204" pitchFamily="34" charset="0"/>
              </a:rPr>
              <a:t>Quanto à notificação do acidente de trabalho:</a:t>
            </a:r>
          </a:p>
          <a:p>
            <a:pPr marL="457200" indent="-457200">
              <a:spcAft>
                <a:spcPts val="600"/>
              </a:spcAft>
              <a:buFont typeface="Arial" panose="020B0604020202020204" pitchFamily="34" charset="0"/>
              <a:buChar char="•"/>
              <a:defRPr/>
            </a:pPr>
            <a:r>
              <a:rPr lang="pt-BR" sz="3200" b="1" dirty="0">
                <a:solidFill>
                  <a:schemeClr val="accent1">
                    <a:lumMod val="75000"/>
                  </a:schemeClr>
                </a:solidFill>
                <a:latin typeface="Calibri" panose="020F0502020204030204" pitchFamily="34" charset="0"/>
                <a:cs typeface="Arial" panose="020B0604020202020204" pitchFamily="34" charset="0"/>
              </a:rPr>
              <a:t>Com CAT Registrada </a:t>
            </a:r>
            <a:r>
              <a:rPr lang="pt-BR" sz="3200" dirty="0">
                <a:solidFill>
                  <a:schemeClr val="accent1">
                    <a:lumMod val="75000"/>
                  </a:schemeClr>
                </a:solidFill>
                <a:latin typeface="Calibri" panose="020F0502020204030204" pitchFamily="34" charset="0"/>
                <a:cs typeface="Arial" panose="020B0604020202020204" pitchFamily="34" charset="0"/>
              </a:rPr>
              <a:t>– houve registro no INSS da Comunicação de Acidentes do Trabalho;</a:t>
            </a:r>
          </a:p>
          <a:p>
            <a:pPr marL="457200" indent="-457200">
              <a:spcAft>
                <a:spcPts val="600"/>
              </a:spcAft>
              <a:buFont typeface="Arial" panose="020B0604020202020204" pitchFamily="34" charset="0"/>
              <a:buChar char="•"/>
              <a:defRPr/>
            </a:pPr>
            <a:r>
              <a:rPr lang="pt-BR" sz="3200" b="1" dirty="0">
                <a:solidFill>
                  <a:schemeClr val="accent1">
                    <a:lumMod val="75000"/>
                  </a:schemeClr>
                </a:solidFill>
                <a:latin typeface="Calibri" panose="020F0502020204030204" pitchFamily="34" charset="0"/>
                <a:cs typeface="Arial" panose="020B0604020202020204" pitchFamily="34" charset="0"/>
              </a:rPr>
              <a:t>Sem CAT Registrada</a:t>
            </a:r>
            <a:r>
              <a:rPr lang="pt-BR" sz="3200" dirty="0">
                <a:solidFill>
                  <a:schemeClr val="accent1">
                    <a:lumMod val="75000"/>
                  </a:schemeClr>
                </a:solidFill>
                <a:latin typeface="Calibri" panose="020F0502020204030204" pitchFamily="34" charset="0"/>
                <a:cs typeface="Arial" panose="020B0604020202020204" pitchFamily="34" charset="0"/>
              </a:rPr>
              <a:t> – Acidentes do trabalho identificados por meio de perícia por um dos possíveis nexos:</a:t>
            </a:r>
          </a:p>
          <a:p>
            <a:pPr marL="914400" lvl="1" indent="-457200">
              <a:spcAft>
                <a:spcPts val="600"/>
              </a:spcAft>
              <a:buFont typeface="Arial" panose="020B0604020202020204" pitchFamily="34" charset="0"/>
              <a:buChar char="•"/>
              <a:defRPr/>
            </a:pPr>
            <a:r>
              <a:rPr lang="pt-BR" sz="2800" dirty="0">
                <a:solidFill>
                  <a:schemeClr val="accent1">
                    <a:lumMod val="75000"/>
                  </a:schemeClr>
                </a:solidFill>
                <a:latin typeface="Calibri" panose="020F0502020204030204" pitchFamily="34" charset="0"/>
                <a:cs typeface="Arial" panose="020B0604020202020204" pitchFamily="34" charset="0"/>
              </a:rPr>
              <a:t>Nexo Técnico Profissional/Trabalho;</a:t>
            </a:r>
          </a:p>
          <a:p>
            <a:pPr marL="914400" lvl="1" indent="-457200">
              <a:spcAft>
                <a:spcPts val="600"/>
              </a:spcAft>
              <a:buFont typeface="Arial" panose="020B0604020202020204" pitchFamily="34" charset="0"/>
              <a:buChar char="•"/>
              <a:defRPr/>
            </a:pPr>
            <a:r>
              <a:rPr lang="pt-BR" sz="2800" dirty="0">
                <a:solidFill>
                  <a:schemeClr val="accent1">
                    <a:lumMod val="75000"/>
                  </a:schemeClr>
                </a:solidFill>
                <a:latin typeface="Calibri" panose="020F0502020204030204" pitchFamily="34" charset="0"/>
                <a:cs typeface="Arial" panose="020B0604020202020204" pitchFamily="34" charset="0"/>
              </a:rPr>
              <a:t>Nexo Técnico Epidemiológico Previdenciário (NTEP);</a:t>
            </a:r>
          </a:p>
          <a:p>
            <a:pPr marL="914400" lvl="1" indent="-457200">
              <a:spcAft>
                <a:spcPts val="600"/>
              </a:spcAft>
              <a:buFont typeface="Arial" panose="020B0604020202020204" pitchFamily="34" charset="0"/>
              <a:buChar char="•"/>
              <a:defRPr/>
            </a:pPr>
            <a:r>
              <a:rPr lang="pt-BR" sz="2800" dirty="0">
                <a:solidFill>
                  <a:schemeClr val="accent1">
                    <a:lumMod val="75000"/>
                  </a:schemeClr>
                </a:solidFill>
                <a:latin typeface="Calibri" panose="020F0502020204030204" pitchFamily="34" charset="0"/>
                <a:cs typeface="Arial" panose="020B0604020202020204" pitchFamily="34" charset="0"/>
              </a:rPr>
              <a:t>Nexo Técnico por Doença Equiparada a Acidente de Trabalho.</a:t>
            </a:r>
          </a:p>
        </p:txBody>
      </p:sp>
      <p:sp>
        <p:nvSpPr>
          <p:cNvPr id="6" name="Título 1">
            <a:extLst>
              <a:ext uri="{FF2B5EF4-FFF2-40B4-BE49-F238E27FC236}">
                <a16:creationId xmlns:a16="http://schemas.microsoft.com/office/drawing/2014/main" id="{CC6A638B-9430-4F3A-9D28-45E94B038C9B}"/>
              </a:ext>
            </a:extLst>
          </p:cNvPr>
          <p:cNvSpPr txBox="1">
            <a:spLocks/>
          </p:cNvSpPr>
          <p:nvPr/>
        </p:nvSpPr>
        <p:spPr>
          <a:xfrm>
            <a:off x="239684" y="232122"/>
            <a:ext cx="9317675" cy="538620"/>
          </a:xfrm>
          <a:prstGeom prst="roundRect">
            <a:avLst>
              <a:gd name="adj" fmla="val 36120"/>
            </a:avLst>
          </a:prstGeom>
          <a:ln w="38100"/>
        </p:spPr>
        <p:style>
          <a:lnRef idx="2">
            <a:schemeClr val="accent2"/>
          </a:lnRef>
          <a:fillRef idx="1">
            <a:schemeClr val="lt1"/>
          </a:fillRef>
          <a:effectRef idx="0">
            <a:schemeClr val="accent2"/>
          </a:effectRef>
          <a:fontRef idx="minor">
            <a:schemeClr val="dk1"/>
          </a:fontRef>
        </p:style>
        <p:txBody>
          <a:bodyPr vert="horz" lIns="91440" tIns="45720" rIns="91440" bIns="45720" rtlCol="0" anchor="ctr">
            <a:normAutofit fontScale="92500" lnSpcReduction="10000"/>
          </a:bodyPr>
          <a:lstStyle>
            <a:lvl1pPr algn="l" defTabSz="914400" rtl="0" eaLnBrk="1" latinLnBrk="0" hangingPunct="1">
              <a:lnSpc>
                <a:spcPct val="90000"/>
              </a:lnSpc>
              <a:spcBef>
                <a:spcPct val="0"/>
              </a:spcBef>
              <a:buNone/>
              <a:defRPr sz="4400" b="1" kern="1200">
                <a:solidFill>
                  <a:schemeClr val="tx1">
                    <a:lumMod val="65000"/>
                    <a:lumOff val="35000"/>
                  </a:schemeClr>
                </a:solidFill>
                <a:latin typeface="+mn-lt"/>
                <a:ea typeface="+mj-ea"/>
                <a:cs typeface="+mj-cs"/>
              </a:defRPr>
            </a:lvl1pPr>
          </a:lstStyle>
          <a:p>
            <a:r>
              <a:rPr lang="pt-BR" sz="2800" dirty="0">
                <a:solidFill>
                  <a:srgbClr val="002060"/>
                </a:solidFill>
              </a:rPr>
              <a:t>Acidentes do Trabalho – Conceitos Básicos</a:t>
            </a:r>
          </a:p>
        </p:txBody>
      </p:sp>
    </p:spTree>
    <p:extLst>
      <p:ext uri="{BB962C8B-B14F-4D97-AF65-F5344CB8AC3E}">
        <p14:creationId xmlns:p14="http://schemas.microsoft.com/office/powerpoint/2010/main" val="134410309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3E93BE17-8EC4-4FDD-B12F-37A797A0C20D}"/>
              </a:ext>
            </a:extLst>
          </p:cNvPr>
          <p:cNvSpPr>
            <a:spLocks noGrp="1"/>
          </p:cNvSpPr>
          <p:nvPr>
            <p:ph type="title"/>
          </p:nvPr>
        </p:nvSpPr>
        <p:spPr>
          <a:xfrm>
            <a:off x="1684020" y="2582545"/>
            <a:ext cx="8823960" cy="1692910"/>
          </a:xfrm>
        </p:spPr>
        <p:txBody>
          <a:bodyPr>
            <a:normAutofit/>
          </a:bodyPr>
          <a:lstStyle/>
          <a:p>
            <a:pPr algn="ctr"/>
            <a:r>
              <a:rPr lang="pt-BR" altLang="pt-BR" sz="4800" dirty="0">
                <a:solidFill>
                  <a:schemeClr val="accent3">
                    <a:lumMod val="50000"/>
                  </a:schemeClr>
                </a:solidFill>
                <a:effectLst>
                  <a:outerShdw blurRad="38100" dist="38100" dir="2700000" algn="tl">
                    <a:srgbClr val="C0C0C0"/>
                  </a:outerShdw>
                </a:effectLst>
              </a:rPr>
              <a:t>Estatísticas DE ACIDENTES DO TRABALHO</a:t>
            </a:r>
          </a:p>
        </p:txBody>
      </p:sp>
    </p:spTree>
    <p:extLst>
      <p:ext uri="{BB962C8B-B14F-4D97-AF65-F5344CB8AC3E}">
        <p14:creationId xmlns:p14="http://schemas.microsoft.com/office/powerpoint/2010/main" val="336740393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tângulo 7">
            <a:extLst>
              <a:ext uri="{FF2B5EF4-FFF2-40B4-BE49-F238E27FC236}">
                <a16:creationId xmlns:a16="http://schemas.microsoft.com/office/drawing/2014/main" id="{203FD1E8-8F74-534E-8648-13465814FBE8}"/>
              </a:ext>
            </a:extLst>
          </p:cNvPr>
          <p:cNvSpPr/>
          <p:nvPr/>
        </p:nvSpPr>
        <p:spPr>
          <a:xfrm>
            <a:off x="9115425" y="1351478"/>
            <a:ext cx="2705100" cy="4901223"/>
          </a:xfrm>
          <a:prstGeom prst="rect">
            <a:avLst/>
          </a:prstGeom>
          <a:noFill/>
          <a:ln>
            <a:noFill/>
          </a:ln>
        </p:spPr>
        <p:style>
          <a:lnRef idx="2">
            <a:schemeClr val="accent6"/>
          </a:lnRef>
          <a:fillRef idx="1">
            <a:schemeClr val="lt1"/>
          </a:fillRef>
          <a:effectRef idx="0">
            <a:schemeClr val="accent6"/>
          </a:effectRef>
          <a:fontRef idx="minor">
            <a:schemeClr val="dk1"/>
          </a:fontRef>
        </p:style>
        <p:txBody>
          <a:bodyPr lIns="36000" rIns="36000" anchor="t" anchorCtr="0">
            <a:normAutofit/>
          </a:bodyPr>
          <a:lstStyle/>
          <a:p>
            <a:pPr>
              <a:spcAft>
                <a:spcPts val="1200"/>
              </a:spcAft>
              <a:defRPr/>
            </a:pPr>
            <a:r>
              <a:rPr lang="pt-BR" altLang="pt-BR" sz="2000" dirty="0">
                <a:solidFill>
                  <a:schemeClr val="accent1">
                    <a:lumMod val="75000"/>
                  </a:schemeClr>
                </a:solidFill>
                <a:latin typeface="Calibri" panose="020F0502020204030204" pitchFamily="34" charset="0"/>
              </a:rPr>
              <a:t>Queda de 184 mil casos de acidentes do trabalho ao longo de uma década.</a:t>
            </a:r>
          </a:p>
          <a:p>
            <a:pPr marL="342900" indent="-342900">
              <a:spcAft>
                <a:spcPts val="1200"/>
              </a:spcAft>
              <a:buFont typeface="Arial" panose="020B0604020202020204" pitchFamily="34" charset="0"/>
              <a:buChar char="•"/>
              <a:defRPr/>
            </a:pPr>
            <a:r>
              <a:rPr lang="pt-BR" altLang="pt-BR" sz="2000" dirty="0">
                <a:solidFill>
                  <a:schemeClr val="accent1">
                    <a:lumMod val="75000"/>
                  </a:schemeClr>
                </a:solidFill>
                <a:latin typeface="Calibri" panose="020F0502020204030204" pitchFamily="34" charset="0"/>
              </a:rPr>
              <a:t>79 mil dentre os acidentes com CAT</a:t>
            </a:r>
          </a:p>
          <a:p>
            <a:pPr marL="342900" indent="-342900">
              <a:spcAft>
                <a:spcPts val="1200"/>
              </a:spcAft>
              <a:buFont typeface="Arial" panose="020B0604020202020204" pitchFamily="34" charset="0"/>
              <a:buChar char="•"/>
              <a:defRPr/>
            </a:pPr>
            <a:r>
              <a:rPr lang="pt-BR" altLang="pt-BR" sz="2000" dirty="0">
                <a:solidFill>
                  <a:schemeClr val="accent1">
                    <a:lumMod val="75000"/>
                  </a:schemeClr>
                </a:solidFill>
                <a:latin typeface="Calibri" panose="020F0502020204030204" pitchFamily="34" charset="0"/>
              </a:rPr>
              <a:t>105 mil dentre os acidentes sem CAT</a:t>
            </a:r>
          </a:p>
          <a:p>
            <a:pPr>
              <a:spcAft>
                <a:spcPts val="1200"/>
              </a:spcAft>
              <a:defRPr/>
            </a:pPr>
            <a:r>
              <a:rPr lang="pt-BR" altLang="pt-BR" sz="2000" dirty="0">
                <a:solidFill>
                  <a:schemeClr val="accent1">
                    <a:lumMod val="75000"/>
                  </a:schemeClr>
                </a:solidFill>
                <a:latin typeface="Calibri" panose="020F0502020204030204" pitchFamily="34" charset="0"/>
              </a:rPr>
              <a:t>Acidentes por doença do trabalho com elevação devido à pandemia, em 2020 com aumento de 234,6% e em 2021 de 92,8% em relação ao ano de 2019.</a:t>
            </a:r>
          </a:p>
        </p:txBody>
      </p:sp>
      <p:sp>
        <p:nvSpPr>
          <p:cNvPr id="10" name="Título 1">
            <a:extLst>
              <a:ext uri="{FF2B5EF4-FFF2-40B4-BE49-F238E27FC236}">
                <a16:creationId xmlns:a16="http://schemas.microsoft.com/office/drawing/2014/main" id="{5B466874-5589-4AEA-935C-1706FAA8D427}"/>
              </a:ext>
            </a:extLst>
          </p:cNvPr>
          <p:cNvSpPr txBox="1">
            <a:spLocks/>
          </p:cNvSpPr>
          <p:nvPr/>
        </p:nvSpPr>
        <p:spPr>
          <a:xfrm>
            <a:off x="239684" y="232122"/>
            <a:ext cx="9317675" cy="538620"/>
          </a:xfrm>
          <a:prstGeom prst="roundRect">
            <a:avLst>
              <a:gd name="adj" fmla="val 36120"/>
            </a:avLst>
          </a:prstGeom>
          <a:ln w="38100"/>
        </p:spPr>
        <p:style>
          <a:lnRef idx="2">
            <a:schemeClr val="accent2"/>
          </a:lnRef>
          <a:fillRef idx="1">
            <a:schemeClr val="lt1"/>
          </a:fillRef>
          <a:effectRef idx="0">
            <a:schemeClr val="accent2"/>
          </a:effectRef>
          <a:fontRef idx="minor">
            <a:schemeClr val="dk1"/>
          </a:fontRef>
        </p:style>
        <p:txBody>
          <a:bodyPr vert="horz" lIns="91440" tIns="45720" rIns="91440" bIns="45720" rtlCol="0" anchor="ctr">
            <a:normAutofit fontScale="92500" lnSpcReduction="10000"/>
          </a:bodyPr>
          <a:lstStyle>
            <a:lvl1pPr algn="l" defTabSz="914400" rtl="0" eaLnBrk="1" latinLnBrk="0" hangingPunct="1">
              <a:lnSpc>
                <a:spcPct val="90000"/>
              </a:lnSpc>
              <a:spcBef>
                <a:spcPct val="0"/>
              </a:spcBef>
              <a:buNone/>
              <a:defRPr sz="4400" b="1" kern="1200">
                <a:solidFill>
                  <a:schemeClr val="tx1">
                    <a:lumMod val="65000"/>
                    <a:lumOff val="35000"/>
                  </a:schemeClr>
                </a:solidFill>
                <a:latin typeface="+mn-lt"/>
                <a:ea typeface="+mj-ea"/>
                <a:cs typeface="+mj-cs"/>
              </a:defRPr>
            </a:lvl1pPr>
          </a:lstStyle>
          <a:p>
            <a:r>
              <a:rPr lang="pt-BR" sz="2800" dirty="0">
                <a:solidFill>
                  <a:srgbClr val="002060"/>
                </a:solidFill>
              </a:rPr>
              <a:t>Estatísticas de Acidentes do Trabalho – 2011 a 2021</a:t>
            </a:r>
          </a:p>
        </p:txBody>
      </p:sp>
      <p:graphicFrame>
        <p:nvGraphicFramePr>
          <p:cNvPr id="6" name="Tabela 5">
            <a:extLst>
              <a:ext uri="{FF2B5EF4-FFF2-40B4-BE49-F238E27FC236}">
                <a16:creationId xmlns:a16="http://schemas.microsoft.com/office/drawing/2014/main" id="{EABF4786-8C46-417E-8FB6-A5D24C9AB21C}"/>
              </a:ext>
            </a:extLst>
          </p:cNvPr>
          <p:cNvGraphicFramePr>
            <a:graphicFrameLocks noGrp="1"/>
          </p:cNvGraphicFramePr>
          <p:nvPr>
            <p:extLst>
              <p:ext uri="{D42A27DB-BD31-4B8C-83A1-F6EECF244321}">
                <p14:modId xmlns:p14="http://schemas.microsoft.com/office/powerpoint/2010/main" val="1446279756"/>
              </p:ext>
            </p:extLst>
          </p:nvPr>
        </p:nvGraphicFramePr>
        <p:xfrm>
          <a:off x="497840" y="1351478"/>
          <a:ext cx="8379459" cy="4901224"/>
        </p:xfrm>
        <a:graphic>
          <a:graphicData uri="http://schemas.openxmlformats.org/drawingml/2006/table">
            <a:tbl>
              <a:tblPr/>
              <a:tblGrid>
                <a:gridCol w="1192503">
                  <a:extLst>
                    <a:ext uri="{9D8B030D-6E8A-4147-A177-3AD203B41FA5}">
                      <a16:colId xmlns:a16="http://schemas.microsoft.com/office/drawing/2014/main" val="705270733"/>
                    </a:ext>
                  </a:extLst>
                </a:gridCol>
                <a:gridCol w="1197826">
                  <a:extLst>
                    <a:ext uri="{9D8B030D-6E8A-4147-A177-3AD203B41FA5}">
                      <a16:colId xmlns:a16="http://schemas.microsoft.com/office/drawing/2014/main" val="2351303941"/>
                    </a:ext>
                  </a:extLst>
                </a:gridCol>
                <a:gridCol w="1197826">
                  <a:extLst>
                    <a:ext uri="{9D8B030D-6E8A-4147-A177-3AD203B41FA5}">
                      <a16:colId xmlns:a16="http://schemas.microsoft.com/office/drawing/2014/main" val="610846733"/>
                    </a:ext>
                  </a:extLst>
                </a:gridCol>
                <a:gridCol w="1197826">
                  <a:extLst>
                    <a:ext uri="{9D8B030D-6E8A-4147-A177-3AD203B41FA5}">
                      <a16:colId xmlns:a16="http://schemas.microsoft.com/office/drawing/2014/main" val="1869157912"/>
                    </a:ext>
                  </a:extLst>
                </a:gridCol>
                <a:gridCol w="1197826">
                  <a:extLst>
                    <a:ext uri="{9D8B030D-6E8A-4147-A177-3AD203B41FA5}">
                      <a16:colId xmlns:a16="http://schemas.microsoft.com/office/drawing/2014/main" val="1832341123"/>
                    </a:ext>
                  </a:extLst>
                </a:gridCol>
                <a:gridCol w="1197826">
                  <a:extLst>
                    <a:ext uri="{9D8B030D-6E8A-4147-A177-3AD203B41FA5}">
                      <a16:colId xmlns:a16="http://schemas.microsoft.com/office/drawing/2014/main" val="2690132460"/>
                    </a:ext>
                  </a:extLst>
                </a:gridCol>
                <a:gridCol w="1197826">
                  <a:extLst>
                    <a:ext uri="{9D8B030D-6E8A-4147-A177-3AD203B41FA5}">
                      <a16:colId xmlns:a16="http://schemas.microsoft.com/office/drawing/2014/main" val="2626407077"/>
                    </a:ext>
                  </a:extLst>
                </a:gridCol>
              </a:tblGrid>
              <a:tr h="370979">
                <a:tc gridSpan="6">
                  <a:txBody>
                    <a:bodyPr/>
                    <a:lstStyle/>
                    <a:p>
                      <a:pPr algn="l" fontAlgn="b"/>
                      <a:r>
                        <a:rPr lang="pt-BR" sz="2400" b="1" i="0" u="none" strike="noStrike" dirty="0">
                          <a:solidFill>
                            <a:srgbClr val="000000"/>
                          </a:solidFill>
                          <a:effectLst/>
                          <a:latin typeface="Calibri" panose="020F0502020204030204" pitchFamily="34" charset="0"/>
                        </a:rPr>
                        <a:t>Acidentes do Trabalho, Com e Sem CAT Emitida</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solidFill>
                      <a:srgbClr val="FFFFFF"/>
                    </a:solidFill>
                  </a:tcPr>
                </a:tc>
                <a:tc hMerge="1">
                  <a:txBody>
                    <a:bodyPr/>
                    <a:lstStyle/>
                    <a:p>
                      <a:endParaRPr lang="pt-BR"/>
                    </a:p>
                  </a:txBody>
                  <a:tcPr/>
                </a:tc>
                <a:tc hMerge="1">
                  <a:txBody>
                    <a:bodyPr/>
                    <a:lstStyle/>
                    <a:p>
                      <a:endParaRPr lang="pt-BR"/>
                    </a:p>
                  </a:txBody>
                  <a:tcPr/>
                </a:tc>
                <a:tc hMerge="1">
                  <a:txBody>
                    <a:bodyPr/>
                    <a:lstStyle/>
                    <a:p>
                      <a:endParaRPr lang="pt-BR"/>
                    </a:p>
                  </a:txBody>
                  <a:tcPr/>
                </a:tc>
                <a:tc hMerge="1">
                  <a:txBody>
                    <a:bodyPr/>
                    <a:lstStyle/>
                    <a:p>
                      <a:endParaRPr lang="pt-BR"/>
                    </a:p>
                  </a:txBody>
                  <a:tcPr/>
                </a:tc>
                <a:tc hMerge="1">
                  <a:txBody>
                    <a:bodyPr/>
                    <a:lstStyle/>
                    <a:p>
                      <a:endParaRPr lang="pt-BR"/>
                    </a:p>
                  </a:txBody>
                  <a:tcPr/>
                </a:tc>
                <a:tc>
                  <a:txBody>
                    <a:bodyPr/>
                    <a:lstStyle/>
                    <a:p>
                      <a:pPr algn="l" fontAlgn="b"/>
                      <a:r>
                        <a:rPr lang="pt-BR" sz="1400" b="0" i="0" u="none" strike="noStrike">
                          <a:solidFill>
                            <a:srgbClr val="000000"/>
                          </a:solidFill>
                          <a:effectLst/>
                          <a:latin typeface="Calibri" panose="020F0502020204030204" pitchFamily="34" charset="0"/>
                        </a:rPr>
                        <a:t> </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2178195360"/>
                  </a:ext>
                </a:extLst>
              </a:tr>
              <a:tr h="285368">
                <a:tc rowSpan="2">
                  <a:txBody>
                    <a:bodyPr/>
                    <a:lstStyle/>
                    <a:p>
                      <a:pPr algn="ctr" fontAlgn="ctr"/>
                      <a:r>
                        <a:rPr lang="pt-BR" sz="1400" b="1" i="0" u="none" strike="noStrike" dirty="0">
                          <a:solidFill>
                            <a:srgbClr val="000000"/>
                          </a:solidFill>
                          <a:effectLst/>
                          <a:latin typeface="Calibri" panose="020F0502020204030204" pitchFamily="34" charset="0"/>
                        </a:rPr>
                        <a:t>Ano</a:t>
                      </a:r>
                    </a:p>
                  </a:txBody>
                  <a:tcPr marL="9525" marR="9525" marT="9525"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rowSpan="2">
                  <a:txBody>
                    <a:bodyPr/>
                    <a:lstStyle/>
                    <a:p>
                      <a:pPr algn="ctr" fontAlgn="ctr"/>
                      <a:r>
                        <a:rPr lang="pt-BR" sz="1400" b="1" i="0" u="none" strike="noStrike" dirty="0">
                          <a:solidFill>
                            <a:srgbClr val="000000"/>
                          </a:solidFill>
                          <a:effectLst/>
                          <a:latin typeface="Calibri" panose="020F0502020204030204" pitchFamily="34" charset="0"/>
                        </a:rPr>
                        <a:t>Total</a:t>
                      </a:r>
                      <a:br>
                        <a:rPr lang="pt-BR" sz="1400" b="1" i="0" u="none" strike="noStrike" dirty="0">
                          <a:solidFill>
                            <a:srgbClr val="000000"/>
                          </a:solidFill>
                          <a:effectLst/>
                          <a:latin typeface="Calibri" panose="020F0502020204030204" pitchFamily="34" charset="0"/>
                        </a:rPr>
                      </a:br>
                      <a:r>
                        <a:rPr lang="pt-BR" sz="1400" b="1" i="0" u="none" strike="noStrike" dirty="0">
                          <a:solidFill>
                            <a:srgbClr val="000000"/>
                          </a:solidFill>
                          <a:effectLst/>
                          <a:latin typeface="Calibri" panose="020F0502020204030204" pitchFamily="34" charset="0"/>
                        </a:rPr>
                        <a:t>Geral</a:t>
                      </a:r>
                    </a:p>
                  </a:txBody>
                  <a:tcPr marL="9525" marR="9525" marT="9525"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gridSpan="4">
                  <a:txBody>
                    <a:bodyPr/>
                    <a:lstStyle/>
                    <a:p>
                      <a:pPr algn="ctr" fontAlgn="ctr"/>
                      <a:r>
                        <a:rPr lang="pt-BR" sz="1400" b="1" i="0" u="none" strike="noStrike">
                          <a:solidFill>
                            <a:srgbClr val="000000"/>
                          </a:solidFill>
                          <a:effectLst/>
                          <a:latin typeface="Calibri" panose="020F0502020204030204" pitchFamily="34" charset="0"/>
                        </a:rPr>
                        <a:t>Com CAT</a:t>
                      </a:r>
                    </a:p>
                  </a:txBody>
                  <a:tcPr marL="9525" marR="9525" marT="9525" marB="0" anchor="ctr">
                    <a:lnL>
                      <a:noFill/>
                    </a:lnL>
                    <a:lnR>
                      <a:noFill/>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hMerge="1">
                  <a:txBody>
                    <a:bodyPr/>
                    <a:lstStyle/>
                    <a:p>
                      <a:endParaRPr lang="pt-BR"/>
                    </a:p>
                  </a:txBody>
                  <a:tcPr/>
                </a:tc>
                <a:tc hMerge="1">
                  <a:txBody>
                    <a:bodyPr/>
                    <a:lstStyle/>
                    <a:p>
                      <a:endParaRPr lang="pt-BR"/>
                    </a:p>
                  </a:txBody>
                  <a:tcPr/>
                </a:tc>
                <a:tc hMerge="1">
                  <a:txBody>
                    <a:bodyPr/>
                    <a:lstStyle/>
                    <a:p>
                      <a:endParaRPr lang="pt-BR"/>
                    </a:p>
                  </a:txBody>
                  <a:tcPr/>
                </a:tc>
                <a:tc rowSpan="2">
                  <a:txBody>
                    <a:bodyPr/>
                    <a:lstStyle/>
                    <a:p>
                      <a:pPr algn="ctr" fontAlgn="ctr"/>
                      <a:r>
                        <a:rPr lang="pt-BR" sz="1400" b="1" i="0" u="none" strike="noStrike">
                          <a:solidFill>
                            <a:srgbClr val="000000"/>
                          </a:solidFill>
                          <a:effectLst/>
                          <a:latin typeface="Calibri" panose="020F0502020204030204" pitchFamily="34" charset="0"/>
                        </a:rPr>
                        <a:t>Total</a:t>
                      </a:r>
                      <a:br>
                        <a:rPr lang="pt-BR" sz="1400" b="1" i="0" u="none" strike="noStrike">
                          <a:solidFill>
                            <a:srgbClr val="000000"/>
                          </a:solidFill>
                          <a:effectLst/>
                          <a:latin typeface="Calibri" panose="020F0502020204030204" pitchFamily="34" charset="0"/>
                        </a:rPr>
                      </a:br>
                      <a:r>
                        <a:rPr lang="pt-BR" sz="1400" b="1" i="0" u="none" strike="noStrike">
                          <a:solidFill>
                            <a:srgbClr val="000000"/>
                          </a:solidFill>
                          <a:effectLst/>
                          <a:latin typeface="Calibri" panose="020F0502020204030204" pitchFamily="34" charset="0"/>
                        </a:rPr>
                        <a:t>Sem CAT</a:t>
                      </a:r>
                    </a:p>
                  </a:txBody>
                  <a:tcPr marL="9525" marR="9525" marT="9525"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249229840"/>
                  </a:ext>
                </a:extLst>
              </a:tr>
              <a:tr h="570737">
                <a:tc vMerge="1">
                  <a:txBody>
                    <a:bodyPr/>
                    <a:lstStyle/>
                    <a:p>
                      <a:endParaRPr lang="pt-BR"/>
                    </a:p>
                  </a:txBody>
                  <a:tcPr/>
                </a:tc>
                <a:tc vMerge="1">
                  <a:txBody>
                    <a:bodyPr/>
                    <a:lstStyle/>
                    <a:p>
                      <a:endParaRPr lang="pt-BR"/>
                    </a:p>
                  </a:txBody>
                  <a:tcPr/>
                </a:tc>
                <a:tc>
                  <a:txBody>
                    <a:bodyPr/>
                    <a:lstStyle/>
                    <a:p>
                      <a:pPr algn="ctr" fontAlgn="ctr"/>
                      <a:r>
                        <a:rPr lang="pt-BR" sz="1400" b="1" i="0" u="none" strike="noStrike">
                          <a:solidFill>
                            <a:srgbClr val="000000"/>
                          </a:solidFill>
                          <a:effectLst/>
                          <a:latin typeface="Calibri" panose="020F0502020204030204" pitchFamily="34" charset="0"/>
                        </a:rPr>
                        <a:t>Total</a:t>
                      </a:r>
                      <a:br>
                        <a:rPr lang="pt-BR" sz="1400" b="1" i="0" u="none" strike="noStrike">
                          <a:solidFill>
                            <a:srgbClr val="000000"/>
                          </a:solidFill>
                          <a:effectLst/>
                          <a:latin typeface="Calibri" panose="020F0502020204030204" pitchFamily="34" charset="0"/>
                        </a:rPr>
                      </a:br>
                      <a:r>
                        <a:rPr lang="pt-BR" sz="1400" b="1" i="0" u="none" strike="noStrike">
                          <a:solidFill>
                            <a:srgbClr val="000000"/>
                          </a:solidFill>
                          <a:effectLst/>
                          <a:latin typeface="Calibri" panose="020F0502020204030204" pitchFamily="34" charset="0"/>
                        </a:rPr>
                        <a:t>Com CAT</a:t>
                      </a:r>
                    </a:p>
                  </a:txBody>
                  <a:tcPr marL="9525" marR="9525" marT="9525" marB="0" anchor="ctr">
                    <a:lnL>
                      <a:noFill/>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fontAlgn="ctr"/>
                      <a:r>
                        <a:rPr lang="pt-BR" sz="1400" b="0" i="0" u="none" strike="noStrike">
                          <a:solidFill>
                            <a:srgbClr val="000000"/>
                          </a:solidFill>
                          <a:effectLst/>
                          <a:latin typeface="Calibri" panose="020F0502020204030204" pitchFamily="34" charset="0"/>
                        </a:rPr>
                        <a:t>Típico</a:t>
                      </a:r>
                    </a:p>
                  </a:txBody>
                  <a:tcPr marL="9525" marR="9525" marT="9525" marB="0" anchor="ctr">
                    <a:lnL>
                      <a:noFill/>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fontAlgn="ctr"/>
                      <a:r>
                        <a:rPr lang="pt-BR" sz="1400" b="0" i="0" u="none" strike="noStrike">
                          <a:solidFill>
                            <a:srgbClr val="000000"/>
                          </a:solidFill>
                          <a:effectLst/>
                          <a:latin typeface="Calibri" panose="020F0502020204030204" pitchFamily="34" charset="0"/>
                        </a:rPr>
                        <a:t>Trajeto</a:t>
                      </a:r>
                    </a:p>
                  </a:txBody>
                  <a:tcPr marL="9525" marR="9525" marT="9525" marB="0" anchor="ctr">
                    <a:lnL>
                      <a:noFill/>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fontAlgn="ctr"/>
                      <a:r>
                        <a:rPr lang="pt-BR" sz="1400" b="0" i="0" u="none" strike="noStrike">
                          <a:solidFill>
                            <a:srgbClr val="000000"/>
                          </a:solidFill>
                          <a:effectLst/>
                          <a:latin typeface="Calibri" panose="020F0502020204030204" pitchFamily="34" charset="0"/>
                        </a:rPr>
                        <a:t>Doença do Trabalho</a:t>
                      </a:r>
                    </a:p>
                  </a:txBody>
                  <a:tcPr marL="9525" marR="9525" marT="9525" marB="0" anchor="ctr">
                    <a:lnL>
                      <a:noFill/>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vMerge="1">
                  <a:txBody>
                    <a:bodyPr/>
                    <a:lstStyle/>
                    <a:p>
                      <a:endParaRPr lang="pt-BR"/>
                    </a:p>
                  </a:txBody>
                  <a:tcPr/>
                </a:tc>
                <a:extLst>
                  <a:ext uri="{0D108BD9-81ED-4DB2-BD59-A6C34878D82A}">
                    <a16:rowId xmlns:a16="http://schemas.microsoft.com/office/drawing/2014/main" val="249292182"/>
                  </a:ext>
                </a:extLst>
              </a:tr>
              <a:tr h="285368">
                <a:tc>
                  <a:txBody>
                    <a:bodyPr/>
                    <a:lstStyle/>
                    <a:p>
                      <a:pPr algn="ctr" fontAlgn="ctr"/>
                      <a:r>
                        <a:rPr lang="pt-BR" sz="1400" b="1" i="0" u="none" strike="noStrike">
                          <a:solidFill>
                            <a:srgbClr val="000000"/>
                          </a:solidFill>
                          <a:effectLst/>
                          <a:latin typeface="Calibri" panose="020F0502020204030204" pitchFamily="34" charset="0"/>
                        </a:rPr>
                        <a:t>2011</a:t>
                      </a:r>
                    </a:p>
                  </a:txBody>
                  <a:tcPr marL="9525" marR="9525" marT="9525" marB="0" anchor="ctr">
                    <a:lnL>
                      <a:noFill/>
                    </a:lnL>
                    <a:lnR>
                      <a:noFill/>
                    </a:lnR>
                    <a:lnT w="12700" cap="flat" cmpd="sng" algn="ctr">
                      <a:solidFill>
                        <a:srgbClr val="000000"/>
                      </a:solidFill>
                      <a:prstDash val="solid"/>
                      <a:round/>
                      <a:headEnd type="none" w="med" len="med"/>
                      <a:tailEnd type="none" w="med" len="med"/>
                    </a:lnT>
                    <a:lnB>
                      <a:noFill/>
                    </a:lnB>
                    <a:solidFill>
                      <a:srgbClr val="FFFFFF"/>
                    </a:solidFill>
                  </a:tcPr>
                </a:tc>
                <a:tc>
                  <a:txBody>
                    <a:bodyPr/>
                    <a:lstStyle/>
                    <a:p>
                      <a:pPr algn="r" fontAlgn="ctr"/>
                      <a:r>
                        <a:rPr lang="pt-BR" sz="1400" b="1" i="0" u="none" strike="noStrike">
                          <a:solidFill>
                            <a:srgbClr val="000000"/>
                          </a:solidFill>
                          <a:effectLst/>
                          <a:latin typeface="Calibri" panose="020F0502020204030204" pitchFamily="34" charset="0"/>
                        </a:rPr>
                        <a:t>720.629</a:t>
                      </a:r>
                    </a:p>
                  </a:txBody>
                  <a:tcPr marL="9525" marR="9525" marT="9525" marB="0" anchor="ctr">
                    <a:lnL>
                      <a:noFill/>
                    </a:lnL>
                    <a:lnR>
                      <a:noFill/>
                    </a:lnR>
                    <a:lnT w="12700" cap="flat" cmpd="sng" algn="ctr">
                      <a:solidFill>
                        <a:srgbClr val="000000"/>
                      </a:solidFill>
                      <a:prstDash val="solid"/>
                      <a:round/>
                      <a:headEnd type="none" w="med" len="med"/>
                      <a:tailEnd type="none" w="med" len="med"/>
                    </a:lnT>
                    <a:lnB>
                      <a:noFill/>
                    </a:lnB>
                    <a:solidFill>
                      <a:srgbClr val="FFFFFF"/>
                    </a:solidFill>
                  </a:tcPr>
                </a:tc>
                <a:tc>
                  <a:txBody>
                    <a:bodyPr/>
                    <a:lstStyle/>
                    <a:p>
                      <a:pPr algn="r" fontAlgn="ctr"/>
                      <a:r>
                        <a:rPr lang="pt-BR" sz="1400" b="1" i="0" u="none" strike="noStrike">
                          <a:solidFill>
                            <a:srgbClr val="000000"/>
                          </a:solidFill>
                          <a:effectLst/>
                          <a:latin typeface="Calibri" panose="020F0502020204030204" pitchFamily="34" charset="0"/>
                        </a:rPr>
                        <a:t>543.889</a:t>
                      </a:r>
                    </a:p>
                  </a:txBody>
                  <a:tcPr marL="9525" marR="9525" marT="9525" marB="0" anchor="ctr">
                    <a:lnL>
                      <a:noFill/>
                    </a:lnL>
                    <a:lnR>
                      <a:noFill/>
                    </a:lnR>
                    <a:lnT w="12700" cap="flat" cmpd="sng" algn="ctr">
                      <a:solidFill>
                        <a:srgbClr val="000000"/>
                      </a:solidFill>
                      <a:prstDash val="solid"/>
                      <a:round/>
                      <a:headEnd type="none" w="med" len="med"/>
                      <a:tailEnd type="none" w="med" len="med"/>
                    </a:lnT>
                    <a:lnB>
                      <a:noFill/>
                    </a:lnB>
                    <a:solidFill>
                      <a:srgbClr val="FFFFFF"/>
                    </a:solidFill>
                  </a:tcPr>
                </a:tc>
                <a:tc>
                  <a:txBody>
                    <a:bodyPr/>
                    <a:lstStyle/>
                    <a:p>
                      <a:pPr algn="r" fontAlgn="ctr"/>
                      <a:r>
                        <a:rPr lang="pt-BR" sz="1400" b="0" i="0" u="none" strike="noStrike">
                          <a:solidFill>
                            <a:srgbClr val="000000"/>
                          </a:solidFill>
                          <a:effectLst/>
                          <a:latin typeface="Calibri" panose="020F0502020204030204" pitchFamily="34" charset="0"/>
                        </a:rPr>
                        <a:t>426.153</a:t>
                      </a:r>
                    </a:p>
                  </a:txBody>
                  <a:tcPr marL="9525" marR="9525" marT="9525" marB="0" anchor="ctr">
                    <a:lnL>
                      <a:noFill/>
                    </a:lnL>
                    <a:lnR>
                      <a:noFill/>
                    </a:lnR>
                    <a:lnT w="12700" cap="flat" cmpd="sng" algn="ctr">
                      <a:solidFill>
                        <a:srgbClr val="000000"/>
                      </a:solidFill>
                      <a:prstDash val="solid"/>
                      <a:round/>
                      <a:headEnd type="none" w="med" len="med"/>
                      <a:tailEnd type="none" w="med" len="med"/>
                    </a:lnT>
                    <a:lnB>
                      <a:noFill/>
                    </a:lnB>
                    <a:solidFill>
                      <a:srgbClr val="FFFFFF"/>
                    </a:solidFill>
                  </a:tcPr>
                </a:tc>
                <a:tc>
                  <a:txBody>
                    <a:bodyPr/>
                    <a:lstStyle/>
                    <a:p>
                      <a:pPr algn="r" fontAlgn="ctr"/>
                      <a:r>
                        <a:rPr lang="pt-BR" sz="1400" b="0" i="0" u="none" strike="noStrike">
                          <a:solidFill>
                            <a:srgbClr val="000000"/>
                          </a:solidFill>
                          <a:effectLst/>
                          <a:latin typeface="Calibri" panose="020F0502020204030204" pitchFamily="34" charset="0"/>
                        </a:rPr>
                        <a:t>100.897</a:t>
                      </a:r>
                    </a:p>
                  </a:txBody>
                  <a:tcPr marL="9525" marR="9525" marT="9525" marB="0" anchor="ctr">
                    <a:lnL>
                      <a:noFill/>
                    </a:lnL>
                    <a:lnR>
                      <a:noFill/>
                    </a:lnR>
                    <a:lnT w="12700" cap="flat" cmpd="sng" algn="ctr">
                      <a:solidFill>
                        <a:srgbClr val="000000"/>
                      </a:solidFill>
                      <a:prstDash val="solid"/>
                      <a:round/>
                      <a:headEnd type="none" w="med" len="med"/>
                      <a:tailEnd type="none" w="med" len="med"/>
                    </a:lnT>
                    <a:lnB>
                      <a:noFill/>
                    </a:lnB>
                    <a:solidFill>
                      <a:srgbClr val="FFFFFF"/>
                    </a:solidFill>
                  </a:tcPr>
                </a:tc>
                <a:tc>
                  <a:txBody>
                    <a:bodyPr/>
                    <a:lstStyle/>
                    <a:p>
                      <a:pPr algn="r" fontAlgn="ctr"/>
                      <a:r>
                        <a:rPr lang="pt-BR" sz="1400" b="0" i="0" u="none" strike="noStrike">
                          <a:solidFill>
                            <a:srgbClr val="000000"/>
                          </a:solidFill>
                          <a:effectLst/>
                          <a:latin typeface="Calibri" panose="020F0502020204030204" pitchFamily="34" charset="0"/>
                        </a:rPr>
                        <a:t>16.839</a:t>
                      </a:r>
                    </a:p>
                  </a:txBody>
                  <a:tcPr marL="9525" marR="9525" marT="9525" marB="0" anchor="ctr">
                    <a:lnL>
                      <a:noFill/>
                    </a:lnL>
                    <a:lnR>
                      <a:noFill/>
                    </a:lnR>
                    <a:lnT w="12700" cap="flat" cmpd="sng" algn="ctr">
                      <a:solidFill>
                        <a:srgbClr val="000000"/>
                      </a:solidFill>
                      <a:prstDash val="solid"/>
                      <a:round/>
                      <a:headEnd type="none" w="med" len="med"/>
                      <a:tailEnd type="none" w="med" len="med"/>
                    </a:lnT>
                    <a:lnB>
                      <a:noFill/>
                    </a:lnB>
                    <a:solidFill>
                      <a:srgbClr val="FFFFFF"/>
                    </a:solidFill>
                  </a:tcPr>
                </a:tc>
                <a:tc>
                  <a:txBody>
                    <a:bodyPr/>
                    <a:lstStyle/>
                    <a:p>
                      <a:pPr algn="r" fontAlgn="ctr"/>
                      <a:r>
                        <a:rPr lang="pt-BR" sz="1400" b="1" i="0" u="none" strike="noStrike">
                          <a:solidFill>
                            <a:srgbClr val="000000"/>
                          </a:solidFill>
                          <a:effectLst/>
                          <a:latin typeface="Calibri" panose="020F0502020204030204" pitchFamily="34" charset="0"/>
                        </a:rPr>
                        <a:t>176.740</a:t>
                      </a:r>
                    </a:p>
                  </a:txBody>
                  <a:tcPr marL="9525" marR="9525" marT="9525" marB="0" anchor="ctr">
                    <a:lnL>
                      <a:noFill/>
                    </a:lnL>
                    <a:lnR>
                      <a:noFill/>
                    </a:lnR>
                    <a:lnT w="12700" cap="flat" cmpd="sng" algn="ctr">
                      <a:solidFill>
                        <a:srgbClr val="000000"/>
                      </a:solidFill>
                      <a:prstDash val="solid"/>
                      <a:round/>
                      <a:headEnd type="none" w="med" len="med"/>
                      <a:tailEnd type="none" w="med" len="med"/>
                    </a:lnT>
                    <a:lnB>
                      <a:noFill/>
                    </a:lnB>
                    <a:solidFill>
                      <a:srgbClr val="FFFFFF"/>
                    </a:solidFill>
                  </a:tcPr>
                </a:tc>
                <a:extLst>
                  <a:ext uri="{0D108BD9-81ED-4DB2-BD59-A6C34878D82A}">
                    <a16:rowId xmlns:a16="http://schemas.microsoft.com/office/drawing/2014/main" val="3780111119"/>
                  </a:ext>
                </a:extLst>
              </a:tr>
              <a:tr h="285368">
                <a:tc>
                  <a:txBody>
                    <a:bodyPr/>
                    <a:lstStyle/>
                    <a:p>
                      <a:pPr algn="ctr" fontAlgn="ctr"/>
                      <a:r>
                        <a:rPr lang="pt-BR" sz="1400" b="1" i="0" u="none" strike="noStrike">
                          <a:solidFill>
                            <a:srgbClr val="000000"/>
                          </a:solidFill>
                          <a:effectLst/>
                          <a:latin typeface="Calibri" panose="020F0502020204030204" pitchFamily="34" charset="0"/>
                        </a:rPr>
                        <a:t>2012</a:t>
                      </a:r>
                    </a:p>
                  </a:txBody>
                  <a:tcPr marL="9525" marR="9525" marT="9525" marB="0" anchor="ctr">
                    <a:lnL>
                      <a:noFill/>
                    </a:lnL>
                    <a:lnR>
                      <a:noFill/>
                    </a:lnR>
                    <a:lnT>
                      <a:noFill/>
                    </a:lnT>
                    <a:lnB>
                      <a:noFill/>
                    </a:lnB>
                    <a:solidFill>
                      <a:srgbClr val="FFFFFF"/>
                    </a:solidFill>
                  </a:tcPr>
                </a:tc>
                <a:tc>
                  <a:txBody>
                    <a:bodyPr/>
                    <a:lstStyle/>
                    <a:p>
                      <a:pPr algn="r" fontAlgn="ctr"/>
                      <a:r>
                        <a:rPr lang="pt-BR" sz="1400" b="1" i="0" u="none" strike="noStrike" dirty="0">
                          <a:solidFill>
                            <a:srgbClr val="000000"/>
                          </a:solidFill>
                          <a:effectLst/>
                          <a:latin typeface="Calibri" panose="020F0502020204030204" pitchFamily="34" charset="0"/>
                        </a:rPr>
                        <a:t>713.984</a:t>
                      </a:r>
                    </a:p>
                  </a:txBody>
                  <a:tcPr marL="9525" marR="9525" marT="9525" marB="0" anchor="ctr">
                    <a:lnL>
                      <a:noFill/>
                    </a:lnL>
                    <a:lnR>
                      <a:noFill/>
                    </a:lnR>
                    <a:lnT>
                      <a:noFill/>
                    </a:lnT>
                    <a:lnB>
                      <a:noFill/>
                    </a:lnB>
                    <a:solidFill>
                      <a:srgbClr val="FFFFFF"/>
                    </a:solidFill>
                  </a:tcPr>
                </a:tc>
                <a:tc>
                  <a:txBody>
                    <a:bodyPr/>
                    <a:lstStyle/>
                    <a:p>
                      <a:pPr algn="r" fontAlgn="ctr"/>
                      <a:r>
                        <a:rPr lang="pt-BR" sz="1400" b="1" i="0" u="none" strike="noStrike">
                          <a:solidFill>
                            <a:srgbClr val="000000"/>
                          </a:solidFill>
                          <a:effectLst/>
                          <a:latin typeface="Calibri" panose="020F0502020204030204" pitchFamily="34" charset="0"/>
                        </a:rPr>
                        <a:t>546.222</a:t>
                      </a:r>
                    </a:p>
                  </a:txBody>
                  <a:tcPr marL="9525" marR="9525" marT="9525" marB="0" anchor="ctr">
                    <a:lnL>
                      <a:noFill/>
                    </a:lnL>
                    <a:lnR>
                      <a:noFill/>
                    </a:lnR>
                    <a:lnT>
                      <a:noFill/>
                    </a:lnT>
                    <a:lnB>
                      <a:noFill/>
                    </a:lnB>
                    <a:solidFill>
                      <a:srgbClr val="FFFFFF"/>
                    </a:solidFill>
                  </a:tcPr>
                </a:tc>
                <a:tc>
                  <a:txBody>
                    <a:bodyPr/>
                    <a:lstStyle/>
                    <a:p>
                      <a:pPr algn="r" fontAlgn="ctr"/>
                      <a:r>
                        <a:rPr lang="pt-BR" sz="1400" b="0" i="0" u="none" strike="noStrike">
                          <a:solidFill>
                            <a:srgbClr val="000000"/>
                          </a:solidFill>
                          <a:effectLst/>
                          <a:latin typeface="Calibri" panose="020F0502020204030204" pitchFamily="34" charset="0"/>
                        </a:rPr>
                        <a:t>426.284</a:t>
                      </a:r>
                    </a:p>
                  </a:txBody>
                  <a:tcPr marL="9525" marR="9525" marT="9525" marB="0" anchor="ctr">
                    <a:lnL>
                      <a:noFill/>
                    </a:lnL>
                    <a:lnR>
                      <a:noFill/>
                    </a:lnR>
                    <a:lnT>
                      <a:noFill/>
                    </a:lnT>
                    <a:lnB>
                      <a:noFill/>
                    </a:lnB>
                    <a:solidFill>
                      <a:srgbClr val="FFFFFF"/>
                    </a:solidFill>
                  </a:tcPr>
                </a:tc>
                <a:tc>
                  <a:txBody>
                    <a:bodyPr/>
                    <a:lstStyle/>
                    <a:p>
                      <a:pPr algn="r" fontAlgn="ctr"/>
                      <a:r>
                        <a:rPr lang="pt-BR" sz="1400" b="0" i="0" u="none" strike="noStrike">
                          <a:solidFill>
                            <a:srgbClr val="000000"/>
                          </a:solidFill>
                          <a:effectLst/>
                          <a:latin typeface="Calibri" panose="020F0502020204030204" pitchFamily="34" charset="0"/>
                        </a:rPr>
                        <a:t>103.040</a:t>
                      </a:r>
                    </a:p>
                  </a:txBody>
                  <a:tcPr marL="9525" marR="9525" marT="9525" marB="0" anchor="ctr">
                    <a:lnL>
                      <a:noFill/>
                    </a:lnL>
                    <a:lnR>
                      <a:noFill/>
                    </a:lnR>
                    <a:lnT>
                      <a:noFill/>
                    </a:lnT>
                    <a:lnB>
                      <a:noFill/>
                    </a:lnB>
                    <a:solidFill>
                      <a:srgbClr val="FFFFFF"/>
                    </a:solidFill>
                  </a:tcPr>
                </a:tc>
                <a:tc>
                  <a:txBody>
                    <a:bodyPr/>
                    <a:lstStyle/>
                    <a:p>
                      <a:pPr algn="r" fontAlgn="ctr"/>
                      <a:r>
                        <a:rPr lang="pt-BR" sz="1400" b="0" i="0" u="none" strike="noStrike">
                          <a:solidFill>
                            <a:srgbClr val="000000"/>
                          </a:solidFill>
                          <a:effectLst/>
                          <a:latin typeface="Calibri" panose="020F0502020204030204" pitchFamily="34" charset="0"/>
                        </a:rPr>
                        <a:t>16.898</a:t>
                      </a:r>
                    </a:p>
                  </a:txBody>
                  <a:tcPr marL="9525" marR="9525" marT="9525" marB="0" anchor="ctr">
                    <a:lnL>
                      <a:noFill/>
                    </a:lnL>
                    <a:lnR>
                      <a:noFill/>
                    </a:lnR>
                    <a:lnT>
                      <a:noFill/>
                    </a:lnT>
                    <a:lnB>
                      <a:noFill/>
                    </a:lnB>
                    <a:solidFill>
                      <a:srgbClr val="FFFFFF"/>
                    </a:solidFill>
                  </a:tcPr>
                </a:tc>
                <a:tc>
                  <a:txBody>
                    <a:bodyPr/>
                    <a:lstStyle/>
                    <a:p>
                      <a:pPr algn="r" fontAlgn="ctr"/>
                      <a:r>
                        <a:rPr lang="pt-BR" sz="1400" b="1" i="0" u="none" strike="noStrike" dirty="0">
                          <a:solidFill>
                            <a:srgbClr val="000000"/>
                          </a:solidFill>
                          <a:effectLst/>
                          <a:latin typeface="Calibri" panose="020F0502020204030204" pitchFamily="34" charset="0"/>
                        </a:rPr>
                        <a:t>167.762</a:t>
                      </a:r>
                    </a:p>
                  </a:txBody>
                  <a:tcPr marL="9525" marR="9525" marT="9525" marB="0" anchor="ctr">
                    <a:lnL>
                      <a:noFill/>
                    </a:lnL>
                    <a:lnR>
                      <a:noFill/>
                    </a:lnR>
                    <a:lnT>
                      <a:noFill/>
                    </a:lnT>
                    <a:lnB>
                      <a:noFill/>
                    </a:lnB>
                    <a:solidFill>
                      <a:srgbClr val="FFFFFF"/>
                    </a:solidFill>
                  </a:tcPr>
                </a:tc>
                <a:extLst>
                  <a:ext uri="{0D108BD9-81ED-4DB2-BD59-A6C34878D82A}">
                    <a16:rowId xmlns:a16="http://schemas.microsoft.com/office/drawing/2014/main" val="1791453411"/>
                  </a:ext>
                </a:extLst>
              </a:tr>
              <a:tr h="285368">
                <a:tc>
                  <a:txBody>
                    <a:bodyPr/>
                    <a:lstStyle/>
                    <a:p>
                      <a:pPr algn="ctr" fontAlgn="ctr"/>
                      <a:r>
                        <a:rPr lang="pt-BR" sz="1400" b="1" i="0" u="none" strike="noStrike">
                          <a:solidFill>
                            <a:srgbClr val="000000"/>
                          </a:solidFill>
                          <a:effectLst/>
                          <a:latin typeface="Calibri" panose="020F0502020204030204" pitchFamily="34" charset="0"/>
                        </a:rPr>
                        <a:t>2013</a:t>
                      </a:r>
                    </a:p>
                  </a:txBody>
                  <a:tcPr marL="9525" marR="9525" marT="9525" marB="0" anchor="ctr">
                    <a:lnL>
                      <a:noFill/>
                    </a:lnL>
                    <a:lnR>
                      <a:noFill/>
                    </a:lnR>
                    <a:lnT>
                      <a:noFill/>
                    </a:lnT>
                    <a:lnB>
                      <a:noFill/>
                    </a:lnB>
                    <a:solidFill>
                      <a:srgbClr val="FFFFFF"/>
                    </a:solidFill>
                  </a:tcPr>
                </a:tc>
                <a:tc>
                  <a:txBody>
                    <a:bodyPr/>
                    <a:lstStyle/>
                    <a:p>
                      <a:pPr algn="r" fontAlgn="ctr"/>
                      <a:r>
                        <a:rPr lang="pt-BR" sz="1400" b="1" i="0" u="none" strike="noStrike">
                          <a:solidFill>
                            <a:srgbClr val="000000"/>
                          </a:solidFill>
                          <a:effectLst/>
                          <a:latin typeface="Calibri" panose="020F0502020204030204" pitchFamily="34" charset="0"/>
                        </a:rPr>
                        <a:t>725.664</a:t>
                      </a:r>
                    </a:p>
                  </a:txBody>
                  <a:tcPr marL="9525" marR="9525" marT="9525" marB="0" anchor="ctr">
                    <a:lnL>
                      <a:noFill/>
                    </a:lnL>
                    <a:lnR>
                      <a:noFill/>
                    </a:lnR>
                    <a:lnT>
                      <a:noFill/>
                    </a:lnT>
                    <a:lnB>
                      <a:noFill/>
                    </a:lnB>
                    <a:solidFill>
                      <a:srgbClr val="FFFFFF"/>
                    </a:solidFill>
                  </a:tcPr>
                </a:tc>
                <a:tc>
                  <a:txBody>
                    <a:bodyPr/>
                    <a:lstStyle/>
                    <a:p>
                      <a:pPr algn="r" fontAlgn="ctr"/>
                      <a:r>
                        <a:rPr lang="pt-BR" sz="1400" b="1" i="0" u="none" strike="noStrike">
                          <a:solidFill>
                            <a:srgbClr val="000000"/>
                          </a:solidFill>
                          <a:effectLst/>
                          <a:latin typeface="Calibri" panose="020F0502020204030204" pitchFamily="34" charset="0"/>
                        </a:rPr>
                        <a:t>563.704</a:t>
                      </a:r>
                    </a:p>
                  </a:txBody>
                  <a:tcPr marL="9525" marR="9525" marT="9525" marB="0" anchor="ctr">
                    <a:lnL>
                      <a:noFill/>
                    </a:lnL>
                    <a:lnR>
                      <a:noFill/>
                    </a:lnR>
                    <a:lnT>
                      <a:noFill/>
                    </a:lnT>
                    <a:lnB>
                      <a:noFill/>
                    </a:lnB>
                    <a:solidFill>
                      <a:srgbClr val="FFFFFF"/>
                    </a:solidFill>
                  </a:tcPr>
                </a:tc>
                <a:tc>
                  <a:txBody>
                    <a:bodyPr/>
                    <a:lstStyle/>
                    <a:p>
                      <a:pPr algn="r" fontAlgn="ctr"/>
                      <a:r>
                        <a:rPr lang="pt-BR" sz="1400" b="0" i="0" u="none" strike="noStrike">
                          <a:solidFill>
                            <a:srgbClr val="000000"/>
                          </a:solidFill>
                          <a:effectLst/>
                          <a:latin typeface="Calibri" panose="020F0502020204030204" pitchFamily="34" charset="0"/>
                        </a:rPr>
                        <a:t>434.339</a:t>
                      </a:r>
                    </a:p>
                  </a:txBody>
                  <a:tcPr marL="9525" marR="9525" marT="9525" marB="0" anchor="ctr">
                    <a:lnL>
                      <a:noFill/>
                    </a:lnL>
                    <a:lnR>
                      <a:noFill/>
                    </a:lnR>
                    <a:lnT>
                      <a:noFill/>
                    </a:lnT>
                    <a:lnB>
                      <a:noFill/>
                    </a:lnB>
                    <a:solidFill>
                      <a:srgbClr val="FFFFFF"/>
                    </a:solidFill>
                  </a:tcPr>
                </a:tc>
                <a:tc>
                  <a:txBody>
                    <a:bodyPr/>
                    <a:lstStyle/>
                    <a:p>
                      <a:pPr algn="r" fontAlgn="ctr"/>
                      <a:r>
                        <a:rPr lang="pt-BR" sz="1400" b="0" i="0" u="none" strike="noStrike">
                          <a:solidFill>
                            <a:srgbClr val="000000"/>
                          </a:solidFill>
                          <a:effectLst/>
                          <a:latin typeface="Calibri" panose="020F0502020204030204" pitchFamily="34" charset="0"/>
                        </a:rPr>
                        <a:t>112.183</a:t>
                      </a:r>
                    </a:p>
                  </a:txBody>
                  <a:tcPr marL="9525" marR="9525" marT="9525" marB="0" anchor="ctr">
                    <a:lnL>
                      <a:noFill/>
                    </a:lnL>
                    <a:lnR>
                      <a:noFill/>
                    </a:lnR>
                    <a:lnT>
                      <a:noFill/>
                    </a:lnT>
                    <a:lnB>
                      <a:noFill/>
                    </a:lnB>
                    <a:solidFill>
                      <a:srgbClr val="FFFFFF"/>
                    </a:solidFill>
                  </a:tcPr>
                </a:tc>
                <a:tc>
                  <a:txBody>
                    <a:bodyPr/>
                    <a:lstStyle/>
                    <a:p>
                      <a:pPr algn="r" fontAlgn="ctr"/>
                      <a:r>
                        <a:rPr lang="pt-BR" sz="1400" b="0" i="0" u="none" strike="noStrike">
                          <a:solidFill>
                            <a:srgbClr val="000000"/>
                          </a:solidFill>
                          <a:effectLst/>
                          <a:latin typeface="Calibri" panose="020F0502020204030204" pitchFamily="34" charset="0"/>
                        </a:rPr>
                        <a:t>17.182</a:t>
                      </a:r>
                    </a:p>
                  </a:txBody>
                  <a:tcPr marL="9525" marR="9525" marT="9525" marB="0" anchor="ctr">
                    <a:lnL>
                      <a:noFill/>
                    </a:lnL>
                    <a:lnR>
                      <a:noFill/>
                    </a:lnR>
                    <a:lnT>
                      <a:noFill/>
                    </a:lnT>
                    <a:lnB>
                      <a:noFill/>
                    </a:lnB>
                    <a:solidFill>
                      <a:srgbClr val="FFFFFF"/>
                    </a:solidFill>
                  </a:tcPr>
                </a:tc>
                <a:tc>
                  <a:txBody>
                    <a:bodyPr/>
                    <a:lstStyle/>
                    <a:p>
                      <a:pPr algn="r" fontAlgn="ctr"/>
                      <a:r>
                        <a:rPr lang="pt-BR" sz="1400" b="1" i="0" u="none" strike="noStrike">
                          <a:solidFill>
                            <a:srgbClr val="000000"/>
                          </a:solidFill>
                          <a:effectLst/>
                          <a:latin typeface="Calibri" panose="020F0502020204030204" pitchFamily="34" charset="0"/>
                        </a:rPr>
                        <a:t>161.960</a:t>
                      </a:r>
                    </a:p>
                  </a:txBody>
                  <a:tcPr marL="9525" marR="9525" marT="9525" marB="0" anchor="ctr">
                    <a:lnL>
                      <a:noFill/>
                    </a:lnL>
                    <a:lnR>
                      <a:noFill/>
                    </a:lnR>
                    <a:lnT>
                      <a:noFill/>
                    </a:lnT>
                    <a:lnB>
                      <a:noFill/>
                    </a:lnB>
                    <a:solidFill>
                      <a:srgbClr val="FFFFFF"/>
                    </a:solidFill>
                  </a:tcPr>
                </a:tc>
                <a:extLst>
                  <a:ext uri="{0D108BD9-81ED-4DB2-BD59-A6C34878D82A}">
                    <a16:rowId xmlns:a16="http://schemas.microsoft.com/office/drawing/2014/main" val="1761323033"/>
                  </a:ext>
                </a:extLst>
              </a:tr>
              <a:tr h="285368">
                <a:tc>
                  <a:txBody>
                    <a:bodyPr/>
                    <a:lstStyle/>
                    <a:p>
                      <a:pPr algn="ctr" fontAlgn="ctr"/>
                      <a:r>
                        <a:rPr lang="pt-BR" sz="1400" b="1" i="0" u="none" strike="noStrike">
                          <a:solidFill>
                            <a:srgbClr val="000000"/>
                          </a:solidFill>
                          <a:effectLst/>
                          <a:latin typeface="Calibri" panose="020F0502020204030204" pitchFamily="34" charset="0"/>
                        </a:rPr>
                        <a:t>2014</a:t>
                      </a:r>
                    </a:p>
                  </a:txBody>
                  <a:tcPr marL="9525" marR="9525" marT="9525" marB="0" anchor="ctr">
                    <a:lnL>
                      <a:noFill/>
                    </a:lnL>
                    <a:lnR>
                      <a:noFill/>
                    </a:lnR>
                    <a:lnT>
                      <a:noFill/>
                    </a:lnT>
                    <a:lnB>
                      <a:noFill/>
                    </a:lnB>
                    <a:solidFill>
                      <a:srgbClr val="FFFFFF"/>
                    </a:solidFill>
                  </a:tcPr>
                </a:tc>
                <a:tc>
                  <a:txBody>
                    <a:bodyPr/>
                    <a:lstStyle/>
                    <a:p>
                      <a:pPr algn="r" fontAlgn="ctr"/>
                      <a:r>
                        <a:rPr lang="pt-BR" sz="1400" b="1" i="0" u="none" strike="noStrike">
                          <a:solidFill>
                            <a:srgbClr val="000000"/>
                          </a:solidFill>
                          <a:effectLst/>
                          <a:latin typeface="Calibri" panose="020F0502020204030204" pitchFamily="34" charset="0"/>
                        </a:rPr>
                        <a:t>712.302</a:t>
                      </a:r>
                    </a:p>
                  </a:txBody>
                  <a:tcPr marL="9525" marR="9525" marT="9525" marB="0" anchor="ctr">
                    <a:lnL>
                      <a:noFill/>
                    </a:lnL>
                    <a:lnR>
                      <a:noFill/>
                    </a:lnR>
                    <a:lnT>
                      <a:noFill/>
                    </a:lnT>
                    <a:lnB>
                      <a:noFill/>
                    </a:lnB>
                    <a:solidFill>
                      <a:srgbClr val="FFFFFF"/>
                    </a:solidFill>
                  </a:tcPr>
                </a:tc>
                <a:tc>
                  <a:txBody>
                    <a:bodyPr/>
                    <a:lstStyle/>
                    <a:p>
                      <a:pPr algn="r" fontAlgn="ctr"/>
                      <a:r>
                        <a:rPr lang="pt-BR" sz="1400" b="1" i="0" u="none" strike="noStrike">
                          <a:solidFill>
                            <a:srgbClr val="000000"/>
                          </a:solidFill>
                          <a:effectLst/>
                          <a:latin typeface="Calibri" panose="020F0502020204030204" pitchFamily="34" charset="0"/>
                        </a:rPr>
                        <a:t>564.283</a:t>
                      </a:r>
                    </a:p>
                  </a:txBody>
                  <a:tcPr marL="9525" marR="9525" marT="9525" marB="0" anchor="ctr">
                    <a:lnL>
                      <a:noFill/>
                    </a:lnL>
                    <a:lnR>
                      <a:noFill/>
                    </a:lnR>
                    <a:lnT>
                      <a:noFill/>
                    </a:lnT>
                    <a:lnB>
                      <a:noFill/>
                    </a:lnB>
                    <a:solidFill>
                      <a:srgbClr val="FFFFFF"/>
                    </a:solidFill>
                  </a:tcPr>
                </a:tc>
                <a:tc>
                  <a:txBody>
                    <a:bodyPr/>
                    <a:lstStyle/>
                    <a:p>
                      <a:pPr algn="r" fontAlgn="ctr"/>
                      <a:r>
                        <a:rPr lang="pt-BR" sz="1400" b="0" i="0" u="none" strike="noStrike">
                          <a:solidFill>
                            <a:srgbClr val="000000"/>
                          </a:solidFill>
                          <a:effectLst/>
                          <a:latin typeface="Calibri" panose="020F0502020204030204" pitchFamily="34" charset="0"/>
                        </a:rPr>
                        <a:t>430.454</a:t>
                      </a:r>
                    </a:p>
                  </a:txBody>
                  <a:tcPr marL="9525" marR="9525" marT="9525" marB="0" anchor="ctr">
                    <a:lnL>
                      <a:noFill/>
                    </a:lnL>
                    <a:lnR>
                      <a:noFill/>
                    </a:lnR>
                    <a:lnT>
                      <a:noFill/>
                    </a:lnT>
                    <a:lnB>
                      <a:noFill/>
                    </a:lnB>
                    <a:solidFill>
                      <a:srgbClr val="FFFFFF"/>
                    </a:solidFill>
                  </a:tcPr>
                </a:tc>
                <a:tc>
                  <a:txBody>
                    <a:bodyPr/>
                    <a:lstStyle/>
                    <a:p>
                      <a:pPr algn="r" fontAlgn="ctr"/>
                      <a:r>
                        <a:rPr lang="pt-BR" sz="1400" b="0" i="0" u="none" strike="noStrike">
                          <a:solidFill>
                            <a:srgbClr val="000000"/>
                          </a:solidFill>
                          <a:effectLst/>
                          <a:latin typeface="Calibri" panose="020F0502020204030204" pitchFamily="34" charset="0"/>
                        </a:rPr>
                        <a:t>116.230</a:t>
                      </a:r>
                    </a:p>
                  </a:txBody>
                  <a:tcPr marL="9525" marR="9525" marT="9525" marB="0" anchor="ctr">
                    <a:lnL>
                      <a:noFill/>
                    </a:lnL>
                    <a:lnR>
                      <a:noFill/>
                    </a:lnR>
                    <a:lnT>
                      <a:noFill/>
                    </a:lnT>
                    <a:lnB>
                      <a:noFill/>
                    </a:lnB>
                    <a:solidFill>
                      <a:srgbClr val="FFFFFF"/>
                    </a:solidFill>
                  </a:tcPr>
                </a:tc>
                <a:tc>
                  <a:txBody>
                    <a:bodyPr/>
                    <a:lstStyle/>
                    <a:p>
                      <a:pPr algn="r" fontAlgn="ctr"/>
                      <a:r>
                        <a:rPr lang="pt-BR" sz="1400" b="0" i="0" u="none" strike="noStrike">
                          <a:solidFill>
                            <a:srgbClr val="000000"/>
                          </a:solidFill>
                          <a:effectLst/>
                          <a:latin typeface="Calibri" panose="020F0502020204030204" pitchFamily="34" charset="0"/>
                        </a:rPr>
                        <a:t>17.599</a:t>
                      </a:r>
                    </a:p>
                  </a:txBody>
                  <a:tcPr marL="9525" marR="9525" marT="9525" marB="0" anchor="ctr">
                    <a:lnL>
                      <a:noFill/>
                    </a:lnL>
                    <a:lnR>
                      <a:noFill/>
                    </a:lnR>
                    <a:lnT>
                      <a:noFill/>
                    </a:lnT>
                    <a:lnB>
                      <a:noFill/>
                    </a:lnB>
                    <a:solidFill>
                      <a:srgbClr val="FFFFFF"/>
                    </a:solidFill>
                  </a:tcPr>
                </a:tc>
                <a:tc>
                  <a:txBody>
                    <a:bodyPr/>
                    <a:lstStyle/>
                    <a:p>
                      <a:pPr algn="r" fontAlgn="ctr"/>
                      <a:r>
                        <a:rPr lang="pt-BR" sz="1400" b="1" i="0" u="none" strike="noStrike">
                          <a:solidFill>
                            <a:srgbClr val="000000"/>
                          </a:solidFill>
                          <a:effectLst/>
                          <a:latin typeface="Calibri" panose="020F0502020204030204" pitchFamily="34" charset="0"/>
                        </a:rPr>
                        <a:t>148.019</a:t>
                      </a:r>
                    </a:p>
                  </a:txBody>
                  <a:tcPr marL="9525" marR="9525" marT="9525" marB="0" anchor="ctr">
                    <a:lnL>
                      <a:noFill/>
                    </a:lnL>
                    <a:lnR>
                      <a:noFill/>
                    </a:lnR>
                    <a:lnT>
                      <a:noFill/>
                    </a:lnT>
                    <a:lnB>
                      <a:noFill/>
                    </a:lnB>
                    <a:solidFill>
                      <a:srgbClr val="FFFFFF"/>
                    </a:solidFill>
                  </a:tcPr>
                </a:tc>
                <a:extLst>
                  <a:ext uri="{0D108BD9-81ED-4DB2-BD59-A6C34878D82A}">
                    <a16:rowId xmlns:a16="http://schemas.microsoft.com/office/drawing/2014/main" val="2585911716"/>
                  </a:ext>
                </a:extLst>
              </a:tr>
              <a:tr h="285368">
                <a:tc>
                  <a:txBody>
                    <a:bodyPr/>
                    <a:lstStyle/>
                    <a:p>
                      <a:pPr algn="ctr" fontAlgn="ctr"/>
                      <a:r>
                        <a:rPr lang="pt-BR" sz="1400" b="1" i="0" u="none" strike="noStrike">
                          <a:solidFill>
                            <a:srgbClr val="000000"/>
                          </a:solidFill>
                          <a:effectLst/>
                          <a:latin typeface="Calibri" panose="020F0502020204030204" pitchFamily="34" charset="0"/>
                        </a:rPr>
                        <a:t>2015</a:t>
                      </a:r>
                    </a:p>
                  </a:txBody>
                  <a:tcPr marL="9525" marR="9525" marT="9525" marB="0" anchor="ctr">
                    <a:lnL>
                      <a:noFill/>
                    </a:lnL>
                    <a:lnR>
                      <a:noFill/>
                    </a:lnR>
                    <a:lnT>
                      <a:noFill/>
                    </a:lnT>
                    <a:lnB>
                      <a:noFill/>
                    </a:lnB>
                    <a:solidFill>
                      <a:srgbClr val="FFFFFF"/>
                    </a:solidFill>
                  </a:tcPr>
                </a:tc>
                <a:tc>
                  <a:txBody>
                    <a:bodyPr/>
                    <a:lstStyle/>
                    <a:p>
                      <a:pPr algn="r" fontAlgn="ctr"/>
                      <a:r>
                        <a:rPr lang="pt-BR" sz="1400" b="1" i="0" u="none" strike="noStrike">
                          <a:solidFill>
                            <a:srgbClr val="000000"/>
                          </a:solidFill>
                          <a:effectLst/>
                          <a:latin typeface="Calibri" panose="020F0502020204030204" pitchFamily="34" charset="0"/>
                        </a:rPr>
                        <a:t>622.379</a:t>
                      </a:r>
                    </a:p>
                  </a:txBody>
                  <a:tcPr marL="9525" marR="9525" marT="9525" marB="0" anchor="ctr">
                    <a:lnL>
                      <a:noFill/>
                    </a:lnL>
                    <a:lnR>
                      <a:noFill/>
                    </a:lnR>
                    <a:lnT>
                      <a:noFill/>
                    </a:lnT>
                    <a:lnB>
                      <a:noFill/>
                    </a:lnB>
                    <a:solidFill>
                      <a:srgbClr val="FFFFFF"/>
                    </a:solidFill>
                  </a:tcPr>
                </a:tc>
                <a:tc>
                  <a:txBody>
                    <a:bodyPr/>
                    <a:lstStyle/>
                    <a:p>
                      <a:pPr algn="r" fontAlgn="ctr"/>
                      <a:r>
                        <a:rPr lang="pt-BR" sz="1400" b="1" i="0" u="none" strike="noStrike">
                          <a:solidFill>
                            <a:srgbClr val="000000"/>
                          </a:solidFill>
                          <a:effectLst/>
                          <a:latin typeface="Calibri" panose="020F0502020204030204" pitchFamily="34" charset="0"/>
                        </a:rPr>
                        <a:t>507.753</a:t>
                      </a:r>
                    </a:p>
                  </a:txBody>
                  <a:tcPr marL="9525" marR="9525" marT="9525" marB="0" anchor="ctr">
                    <a:lnL>
                      <a:noFill/>
                    </a:lnL>
                    <a:lnR>
                      <a:noFill/>
                    </a:lnR>
                    <a:lnT>
                      <a:noFill/>
                    </a:lnT>
                    <a:lnB>
                      <a:noFill/>
                    </a:lnB>
                    <a:solidFill>
                      <a:srgbClr val="FFFFFF"/>
                    </a:solidFill>
                  </a:tcPr>
                </a:tc>
                <a:tc>
                  <a:txBody>
                    <a:bodyPr/>
                    <a:lstStyle/>
                    <a:p>
                      <a:pPr algn="r" fontAlgn="ctr"/>
                      <a:r>
                        <a:rPr lang="pt-BR" sz="1400" b="0" i="0" u="none" strike="noStrike">
                          <a:solidFill>
                            <a:srgbClr val="000000"/>
                          </a:solidFill>
                          <a:effectLst/>
                          <a:latin typeface="Calibri" panose="020F0502020204030204" pitchFamily="34" charset="0"/>
                        </a:rPr>
                        <a:t>385.646</a:t>
                      </a:r>
                    </a:p>
                  </a:txBody>
                  <a:tcPr marL="9525" marR="9525" marT="9525" marB="0" anchor="ctr">
                    <a:lnL>
                      <a:noFill/>
                    </a:lnL>
                    <a:lnR>
                      <a:noFill/>
                    </a:lnR>
                    <a:lnT>
                      <a:noFill/>
                    </a:lnT>
                    <a:lnB>
                      <a:noFill/>
                    </a:lnB>
                    <a:solidFill>
                      <a:srgbClr val="FFFFFF"/>
                    </a:solidFill>
                  </a:tcPr>
                </a:tc>
                <a:tc>
                  <a:txBody>
                    <a:bodyPr/>
                    <a:lstStyle/>
                    <a:p>
                      <a:pPr algn="r" fontAlgn="ctr"/>
                      <a:r>
                        <a:rPr lang="pt-BR" sz="1400" b="0" i="0" u="none" strike="noStrike">
                          <a:solidFill>
                            <a:srgbClr val="000000"/>
                          </a:solidFill>
                          <a:effectLst/>
                          <a:latin typeface="Calibri" panose="020F0502020204030204" pitchFamily="34" charset="0"/>
                        </a:rPr>
                        <a:t>106.721</a:t>
                      </a:r>
                    </a:p>
                  </a:txBody>
                  <a:tcPr marL="9525" marR="9525" marT="9525" marB="0" anchor="ctr">
                    <a:lnL>
                      <a:noFill/>
                    </a:lnL>
                    <a:lnR>
                      <a:noFill/>
                    </a:lnR>
                    <a:lnT>
                      <a:noFill/>
                    </a:lnT>
                    <a:lnB>
                      <a:noFill/>
                    </a:lnB>
                    <a:solidFill>
                      <a:srgbClr val="FFFFFF"/>
                    </a:solidFill>
                  </a:tcPr>
                </a:tc>
                <a:tc>
                  <a:txBody>
                    <a:bodyPr/>
                    <a:lstStyle/>
                    <a:p>
                      <a:pPr algn="r" fontAlgn="ctr"/>
                      <a:r>
                        <a:rPr lang="pt-BR" sz="1400" b="0" i="0" u="none" strike="noStrike">
                          <a:solidFill>
                            <a:srgbClr val="000000"/>
                          </a:solidFill>
                          <a:effectLst/>
                          <a:latin typeface="Calibri" panose="020F0502020204030204" pitchFamily="34" charset="0"/>
                        </a:rPr>
                        <a:t>15.386</a:t>
                      </a:r>
                    </a:p>
                  </a:txBody>
                  <a:tcPr marL="9525" marR="9525" marT="9525" marB="0" anchor="ctr">
                    <a:lnL>
                      <a:noFill/>
                    </a:lnL>
                    <a:lnR>
                      <a:noFill/>
                    </a:lnR>
                    <a:lnT>
                      <a:noFill/>
                    </a:lnT>
                    <a:lnB>
                      <a:noFill/>
                    </a:lnB>
                    <a:solidFill>
                      <a:srgbClr val="FFFFFF"/>
                    </a:solidFill>
                  </a:tcPr>
                </a:tc>
                <a:tc>
                  <a:txBody>
                    <a:bodyPr/>
                    <a:lstStyle/>
                    <a:p>
                      <a:pPr algn="r" fontAlgn="ctr"/>
                      <a:r>
                        <a:rPr lang="pt-BR" sz="1400" b="1" i="0" u="none" strike="noStrike">
                          <a:solidFill>
                            <a:srgbClr val="000000"/>
                          </a:solidFill>
                          <a:effectLst/>
                          <a:latin typeface="Calibri" panose="020F0502020204030204" pitchFamily="34" charset="0"/>
                        </a:rPr>
                        <a:t>114.626</a:t>
                      </a:r>
                    </a:p>
                  </a:txBody>
                  <a:tcPr marL="9525" marR="9525" marT="9525" marB="0" anchor="ctr">
                    <a:lnL>
                      <a:noFill/>
                    </a:lnL>
                    <a:lnR>
                      <a:noFill/>
                    </a:lnR>
                    <a:lnT>
                      <a:noFill/>
                    </a:lnT>
                    <a:lnB>
                      <a:noFill/>
                    </a:lnB>
                    <a:solidFill>
                      <a:srgbClr val="FFFFFF"/>
                    </a:solidFill>
                  </a:tcPr>
                </a:tc>
                <a:extLst>
                  <a:ext uri="{0D108BD9-81ED-4DB2-BD59-A6C34878D82A}">
                    <a16:rowId xmlns:a16="http://schemas.microsoft.com/office/drawing/2014/main" val="2662590410"/>
                  </a:ext>
                </a:extLst>
              </a:tr>
              <a:tr h="285368">
                <a:tc>
                  <a:txBody>
                    <a:bodyPr/>
                    <a:lstStyle/>
                    <a:p>
                      <a:pPr algn="ctr" fontAlgn="ctr"/>
                      <a:r>
                        <a:rPr lang="pt-BR" sz="1400" b="1" i="0" u="none" strike="noStrike">
                          <a:solidFill>
                            <a:srgbClr val="000000"/>
                          </a:solidFill>
                          <a:effectLst/>
                          <a:latin typeface="Calibri" panose="020F0502020204030204" pitchFamily="34" charset="0"/>
                        </a:rPr>
                        <a:t>2016</a:t>
                      </a:r>
                    </a:p>
                  </a:txBody>
                  <a:tcPr marL="9525" marR="9525" marT="9525" marB="0" anchor="ctr">
                    <a:lnL>
                      <a:noFill/>
                    </a:lnL>
                    <a:lnR>
                      <a:noFill/>
                    </a:lnR>
                    <a:lnT>
                      <a:noFill/>
                    </a:lnT>
                    <a:lnB>
                      <a:noFill/>
                    </a:lnB>
                    <a:solidFill>
                      <a:srgbClr val="FFFFFF"/>
                    </a:solidFill>
                  </a:tcPr>
                </a:tc>
                <a:tc>
                  <a:txBody>
                    <a:bodyPr/>
                    <a:lstStyle/>
                    <a:p>
                      <a:pPr algn="r" fontAlgn="ctr"/>
                      <a:r>
                        <a:rPr lang="pt-BR" sz="1400" b="1" i="0" u="none" strike="noStrike">
                          <a:solidFill>
                            <a:srgbClr val="000000"/>
                          </a:solidFill>
                          <a:effectLst/>
                          <a:latin typeface="Calibri" panose="020F0502020204030204" pitchFamily="34" charset="0"/>
                        </a:rPr>
                        <a:t>585.626</a:t>
                      </a:r>
                    </a:p>
                  </a:txBody>
                  <a:tcPr marL="9525" marR="9525" marT="9525" marB="0" anchor="ctr">
                    <a:lnL>
                      <a:noFill/>
                    </a:lnL>
                    <a:lnR>
                      <a:noFill/>
                    </a:lnR>
                    <a:lnT>
                      <a:noFill/>
                    </a:lnT>
                    <a:lnB>
                      <a:noFill/>
                    </a:lnB>
                    <a:solidFill>
                      <a:srgbClr val="FFFFFF"/>
                    </a:solidFill>
                  </a:tcPr>
                </a:tc>
                <a:tc>
                  <a:txBody>
                    <a:bodyPr/>
                    <a:lstStyle/>
                    <a:p>
                      <a:pPr algn="r" fontAlgn="ctr"/>
                      <a:r>
                        <a:rPr lang="pt-BR" sz="1400" b="1" i="0" u="none" strike="noStrike">
                          <a:solidFill>
                            <a:srgbClr val="000000"/>
                          </a:solidFill>
                          <a:effectLst/>
                          <a:latin typeface="Calibri" panose="020F0502020204030204" pitchFamily="34" charset="0"/>
                        </a:rPr>
                        <a:t>478.039</a:t>
                      </a:r>
                    </a:p>
                  </a:txBody>
                  <a:tcPr marL="9525" marR="9525" marT="9525" marB="0" anchor="ctr">
                    <a:lnL>
                      <a:noFill/>
                    </a:lnL>
                    <a:lnR>
                      <a:noFill/>
                    </a:lnR>
                    <a:lnT>
                      <a:noFill/>
                    </a:lnT>
                    <a:lnB>
                      <a:noFill/>
                    </a:lnB>
                    <a:solidFill>
                      <a:srgbClr val="FFFFFF"/>
                    </a:solidFill>
                  </a:tcPr>
                </a:tc>
                <a:tc>
                  <a:txBody>
                    <a:bodyPr/>
                    <a:lstStyle/>
                    <a:p>
                      <a:pPr algn="r" fontAlgn="ctr"/>
                      <a:r>
                        <a:rPr lang="pt-BR" sz="1400" b="0" i="0" u="none" strike="noStrike">
                          <a:solidFill>
                            <a:srgbClr val="000000"/>
                          </a:solidFill>
                          <a:effectLst/>
                          <a:latin typeface="Calibri" panose="020F0502020204030204" pitchFamily="34" charset="0"/>
                        </a:rPr>
                        <a:t>355.560</a:t>
                      </a:r>
                    </a:p>
                  </a:txBody>
                  <a:tcPr marL="9525" marR="9525" marT="9525" marB="0" anchor="ctr">
                    <a:lnL>
                      <a:noFill/>
                    </a:lnL>
                    <a:lnR>
                      <a:noFill/>
                    </a:lnR>
                    <a:lnT>
                      <a:noFill/>
                    </a:lnT>
                    <a:lnB>
                      <a:noFill/>
                    </a:lnB>
                    <a:solidFill>
                      <a:srgbClr val="FFFFFF"/>
                    </a:solidFill>
                  </a:tcPr>
                </a:tc>
                <a:tc>
                  <a:txBody>
                    <a:bodyPr/>
                    <a:lstStyle/>
                    <a:p>
                      <a:pPr algn="r" fontAlgn="ctr"/>
                      <a:r>
                        <a:rPr lang="pt-BR" sz="1400" b="0" i="0" u="none" strike="noStrike">
                          <a:solidFill>
                            <a:srgbClr val="000000"/>
                          </a:solidFill>
                          <a:effectLst/>
                          <a:latin typeface="Calibri" panose="020F0502020204030204" pitchFamily="34" charset="0"/>
                        </a:rPr>
                        <a:t>108.552</a:t>
                      </a:r>
                    </a:p>
                  </a:txBody>
                  <a:tcPr marL="9525" marR="9525" marT="9525" marB="0" anchor="ctr">
                    <a:lnL>
                      <a:noFill/>
                    </a:lnL>
                    <a:lnR>
                      <a:noFill/>
                    </a:lnR>
                    <a:lnT>
                      <a:noFill/>
                    </a:lnT>
                    <a:lnB>
                      <a:noFill/>
                    </a:lnB>
                    <a:solidFill>
                      <a:srgbClr val="FFFFFF"/>
                    </a:solidFill>
                  </a:tcPr>
                </a:tc>
                <a:tc>
                  <a:txBody>
                    <a:bodyPr/>
                    <a:lstStyle/>
                    <a:p>
                      <a:pPr algn="r" fontAlgn="ctr"/>
                      <a:r>
                        <a:rPr lang="pt-BR" sz="1400" b="0" i="0" u="none" strike="noStrike">
                          <a:solidFill>
                            <a:srgbClr val="000000"/>
                          </a:solidFill>
                          <a:effectLst/>
                          <a:latin typeface="Calibri" panose="020F0502020204030204" pitchFamily="34" charset="0"/>
                        </a:rPr>
                        <a:t>13.927</a:t>
                      </a:r>
                    </a:p>
                  </a:txBody>
                  <a:tcPr marL="9525" marR="9525" marT="9525" marB="0" anchor="ctr">
                    <a:lnL>
                      <a:noFill/>
                    </a:lnL>
                    <a:lnR>
                      <a:noFill/>
                    </a:lnR>
                    <a:lnT>
                      <a:noFill/>
                    </a:lnT>
                    <a:lnB>
                      <a:noFill/>
                    </a:lnB>
                    <a:solidFill>
                      <a:srgbClr val="FFFFFF"/>
                    </a:solidFill>
                  </a:tcPr>
                </a:tc>
                <a:tc>
                  <a:txBody>
                    <a:bodyPr/>
                    <a:lstStyle/>
                    <a:p>
                      <a:pPr algn="r" fontAlgn="ctr"/>
                      <a:r>
                        <a:rPr lang="pt-BR" sz="1400" b="1" i="0" u="none" strike="noStrike">
                          <a:solidFill>
                            <a:srgbClr val="000000"/>
                          </a:solidFill>
                          <a:effectLst/>
                          <a:latin typeface="Calibri" panose="020F0502020204030204" pitchFamily="34" charset="0"/>
                        </a:rPr>
                        <a:t>107.587</a:t>
                      </a:r>
                    </a:p>
                  </a:txBody>
                  <a:tcPr marL="9525" marR="9525" marT="9525" marB="0" anchor="ctr">
                    <a:lnL>
                      <a:noFill/>
                    </a:lnL>
                    <a:lnR>
                      <a:noFill/>
                    </a:lnR>
                    <a:lnT>
                      <a:noFill/>
                    </a:lnT>
                    <a:lnB>
                      <a:noFill/>
                    </a:lnB>
                    <a:solidFill>
                      <a:srgbClr val="FFFFFF"/>
                    </a:solidFill>
                  </a:tcPr>
                </a:tc>
                <a:extLst>
                  <a:ext uri="{0D108BD9-81ED-4DB2-BD59-A6C34878D82A}">
                    <a16:rowId xmlns:a16="http://schemas.microsoft.com/office/drawing/2014/main" val="1561492923"/>
                  </a:ext>
                </a:extLst>
              </a:tr>
              <a:tr h="285368">
                <a:tc>
                  <a:txBody>
                    <a:bodyPr/>
                    <a:lstStyle/>
                    <a:p>
                      <a:pPr algn="ctr" fontAlgn="ctr"/>
                      <a:r>
                        <a:rPr lang="pt-BR" sz="1400" b="1" i="0" u="none" strike="noStrike">
                          <a:solidFill>
                            <a:srgbClr val="000000"/>
                          </a:solidFill>
                          <a:effectLst/>
                          <a:latin typeface="Calibri" panose="020F0502020204030204" pitchFamily="34" charset="0"/>
                        </a:rPr>
                        <a:t>2017</a:t>
                      </a:r>
                    </a:p>
                  </a:txBody>
                  <a:tcPr marL="9525" marR="9525" marT="9525" marB="0" anchor="ctr">
                    <a:lnL>
                      <a:noFill/>
                    </a:lnL>
                    <a:lnR>
                      <a:noFill/>
                    </a:lnR>
                    <a:lnT>
                      <a:noFill/>
                    </a:lnT>
                    <a:lnB>
                      <a:noFill/>
                    </a:lnB>
                    <a:solidFill>
                      <a:srgbClr val="FFFFFF"/>
                    </a:solidFill>
                  </a:tcPr>
                </a:tc>
                <a:tc>
                  <a:txBody>
                    <a:bodyPr/>
                    <a:lstStyle/>
                    <a:p>
                      <a:pPr algn="r" fontAlgn="ctr"/>
                      <a:r>
                        <a:rPr lang="pt-BR" sz="1400" b="1" i="0" u="none" strike="noStrike">
                          <a:solidFill>
                            <a:srgbClr val="000000"/>
                          </a:solidFill>
                          <a:effectLst/>
                          <a:latin typeface="Calibri" panose="020F0502020204030204" pitchFamily="34" charset="0"/>
                        </a:rPr>
                        <a:t>557.626</a:t>
                      </a:r>
                    </a:p>
                  </a:txBody>
                  <a:tcPr marL="9525" marR="9525" marT="9525" marB="0" anchor="ctr">
                    <a:lnL>
                      <a:noFill/>
                    </a:lnL>
                    <a:lnR>
                      <a:noFill/>
                    </a:lnR>
                    <a:lnT>
                      <a:noFill/>
                    </a:lnT>
                    <a:lnB>
                      <a:noFill/>
                    </a:lnB>
                    <a:solidFill>
                      <a:srgbClr val="FFFFFF"/>
                    </a:solidFill>
                  </a:tcPr>
                </a:tc>
                <a:tc>
                  <a:txBody>
                    <a:bodyPr/>
                    <a:lstStyle/>
                    <a:p>
                      <a:pPr algn="r" fontAlgn="ctr"/>
                      <a:r>
                        <a:rPr lang="pt-BR" sz="1400" b="1" i="0" u="none" strike="noStrike">
                          <a:solidFill>
                            <a:srgbClr val="000000"/>
                          </a:solidFill>
                          <a:effectLst/>
                          <a:latin typeface="Calibri" panose="020F0502020204030204" pitchFamily="34" charset="0"/>
                        </a:rPr>
                        <a:t>453.839</a:t>
                      </a:r>
                    </a:p>
                  </a:txBody>
                  <a:tcPr marL="9525" marR="9525" marT="9525" marB="0" anchor="ctr">
                    <a:lnL>
                      <a:noFill/>
                    </a:lnL>
                    <a:lnR>
                      <a:noFill/>
                    </a:lnR>
                    <a:lnT>
                      <a:noFill/>
                    </a:lnT>
                    <a:lnB>
                      <a:noFill/>
                    </a:lnB>
                    <a:solidFill>
                      <a:srgbClr val="FFFFFF"/>
                    </a:solidFill>
                  </a:tcPr>
                </a:tc>
                <a:tc>
                  <a:txBody>
                    <a:bodyPr/>
                    <a:lstStyle/>
                    <a:p>
                      <a:pPr algn="r" fontAlgn="ctr"/>
                      <a:r>
                        <a:rPr lang="pt-BR" sz="1400" b="0" i="0" u="none" strike="noStrike">
                          <a:solidFill>
                            <a:srgbClr val="000000"/>
                          </a:solidFill>
                          <a:effectLst/>
                          <a:latin typeface="Calibri" panose="020F0502020204030204" pitchFamily="34" charset="0"/>
                        </a:rPr>
                        <a:t>341.700</a:t>
                      </a:r>
                    </a:p>
                  </a:txBody>
                  <a:tcPr marL="9525" marR="9525" marT="9525" marB="0" anchor="ctr">
                    <a:lnL>
                      <a:noFill/>
                    </a:lnL>
                    <a:lnR>
                      <a:noFill/>
                    </a:lnR>
                    <a:lnT>
                      <a:noFill/>
                    </a:lnT>
                    <a:lnB>
                      <a:noFill/>
                    </a:lnB>
                    <a:solidFill>
                      <a:srgbClr val="FFFFFF"/>
                    </a:solidFill>
                  </a:tcPr>
                </a:tc>
                <a:tc>
                  <a:txBody>
                    <a:bodyPr/>
                    <a:lstStyle/>
                    <a:p>
                      <a:pPr algn="r" fontAlgn="ctr"/>
                      <a:r>
                        <a:rPr lang="pt-BR" sz="1400" b="0" i="0" u="none" strike="noStrike">
                          <a:solidFill>
                            <a:srgbClr val="000000"/>
                          </a:solidFill>
                          <a:effectLst/>
                          <a:latin typeface="Calibri" panose="020F0502020204030204" pitchFamily="34" charset="0"/>
                        </a:rPr>
                        <a:t>101.156</a:t>
                      </a:r>
                    </a:p>
                  </a:txBody>
                  <a:tcPr marL="9525" marR="9525" marT="9525" marB="0" anchor="ctr">
                    <a:lnL>
                      <a:noFill/>
                    </a:lnL>
                    <a:lnR>
                      <a:noFill/>
                    </a:lnR>
                    <a:lnT>
                      <a:noFill/>
                    </a:lnT>
                    <a:lnB>
                      <a:noFill/>
                    </a:lnB>
                    <a:solidFill>
                      <a:srgbClr val="FFFFFF"/>
                    </a:solidFill>
                  </a:tcPr>
                </a:tc>
                <a:tc>
                  <a:txBody>
                    <a:bodyPr/>
                    <a:lstStyle/>
                    <a:p>
                      <a:pPr algn="r" fontAlgn="ctr"/>
                      <a:r>
                        <a:rPr lang="pt-BR" sz="1400" b="0" i="0" u="none" strike="noStrike">
                          <a:solidFill>
                            <a:srgbClr val="000000"/>
                          </a:solidFill>
                          <a:effectLst/>
                          <a:latin typeface="Calibri" panose="020F0502020204030204" pitchFamily="34" charset="0"/>
                        </a:rPr>
                        <a:t>10.983</a:t>
                      </a:r>
                    </a:p>
                  </a:txBody>
                  <a:tcPr marL="9525" marR="9525" marT="9525" marB="0" anchor="ctr">
                    <a:lnL>
                      <a:noFill/>
                    </a:lnL>
                    <a:lnR>
                      <a:noFill/>
                    </a:lnR>
                    <a:lnT>
                      <a:noFill/>
                    </a:lnT>
                    <a:lnB>
                      <a:noFill/>
                    </a:lnB>
                    <a:solidFill>
                      <a:srgbClr val="FFFFFF"/>
                    </a:solidFill>
                  </a:tcPr>
                </a:tc>
                <a:tc>
                  <a:txBody>
                    <a:bodyPr/>
                    <a:lstStyle/>
                    <a:p>
                      <a:pPr algn="r" fontAlgn="ctr"/>
                      <a:r>
                        <a:rPr lang="pt-BR" sz="1400" b="1" i="0" u="none" strike="noStrike">
                          <a:solidFill>
                            <a:srgbClr val="000000"/>
                          </a:solidFill>
                          <a:effectLst/>
                          <a:latin typeface="Calibri" panose="020F0502020204030204" pitchFamily="34" charset="0"/>
                        </a:rPr>
                        <a:t>103.787</a:t>
                      </a:r>
                    </a:p>
                  </a:txBody>
                  <a:tcPr marL="9525" marR="9525" marT="9525" marB="0" anchor="ctr">
                    <a:lnL>
                      <a:noFill/>
                    </a:lnL>
                    <a:lnR>
                      <a:noFill/>
                    </a:lnR>
                    <a:lnT>
                      <a:noFill/>
                    </a:lnT>
                    <a:lnB>
                      <a:noFill/>
                    </a:lnB>
                    <a:solidFill>
                      <a:srgbClr val="FFFFFF"/>
                    </a:solidFill>
                  </a:tcPr>
                </a:tc>
                <a:extLst>
                  <a:ext uri="{0D108BD9-81ED-4DB2-BD59-A6C34878D82A}">
                    <a16:rowId xmlns:a16="http://schemas.microsoft.com/office/drawing/2014/main" val="3067363783"/>
                  </a:ext>
                </a:extLst>
              </a:tr>
              <a:tr h="285368">
                <a:tc>
                  <a:txBody>
                    <a:bodyPr/>
                    <a:lstStyle/>
                    <a:p>
                      <a:pPr algn="ctr" fontAlgn="ctr"/>
                      <a:r>
                        <a:rPr lang="pt-BR" sz="1400" b="1" i="0" u="none" strike="noStrike">
                          <a:solidFill>
                            <a:srgbClr val="000000"/>
                          </a:solidFill>
                          <a:effectLst/>
                          <a:latin typeface="Calibri" panose="020F0502020204030204" pitchFamily="34" charset="0"/>
                        </a:rPr>
                        <a:t>2018</a:t>
                      </a:r>
                    </a:p>
                  </a:txBody>
                  <a:tcPr marL="9525" marR="9525" marT="9525" marB="0" anchor="ctr">
                    <a:lnL>
                      <a:noFill/>
                    </a:lnL>
                    <a:lnR>
                      <a:noFill/>
                    </a:lnR>
                    <a:lnT>
                      <a:noFill/>
                    </a:lnT>
                    <a:lnB>
                      <a:noFill/>
                    </a:lnB>
                    <a:solidFill>
                      <a:srgbClr val="FFFFFF"/>
                    </a:solidFill>
                  </a:tcPr>
                </a:tc>
                <a:tc>
                  <a:txBody>
                    <a:bodyPr/>
                    <a:lstStyle/>
                    <a:p>
                      <a:pPr algn="r" fontAlgn="ctr"/>
                      <a:r>
                        <a:rPr lang="pt-BR" sz="1400" b="1" i="0" u="none" strike="noStrike">
                          <a:solidFill>
                            <a:srgbClr val="000000"/>
                          </a:solidFill>
                          <a:effectLst/>
                          <a:latin typeface="Calibri" panose="020F0502020204030204" pitchFamily="34" charset="0"/>
                        </a:rPr>
                        <a:t>586.017</a:t>
                      </a:r>
                    </a:p>
                  </a:txBody>
                  <a:tcPr marL="9525" marR="9525" marT="9525" marB="0" anchor="ctr">
                    <a:lnL>
                      <a:noFill/>
                    </a:lnL>
                    <a:lnR>
                      <a:noFill/>
                    </a:lnR>
                    <a:lnT>
                      <a:noFill/>
                    </a:lnT>
                    <a:lnB>
                      <a:noFill/>
                    </a:lnB>
                    <a:solidFill>
                      <a:srgbClr val="FFFFFF"/>
                    </a:solidFill>
                  </a:tcPr>
                </a:tc>
                <a:tc>
                  <a:txBody>
                    <a:bodyPr/>
                    <a:lstStyle/>
                    <a:p>
                      <a:pPr algn="r" fontAlgn="ctr"/>
                      <a:r>
                        <a:rPr lang="pt-BR" sz="1400" b="1" i="0" u="none" strike="noStrike">
                          <a:solidFill>
                            <a:srgbClr val="000000"/>
                          </a:solidFill>
                          <a:effectLst/>
                          <a:latin typeface="Calibri" panose="020F0502020204030204" pitchFamily="34" charset="0"/>
                        </a:rPr>
                        <a:t>481.993</a:t>
                      </a:r>
                    </a:p>
                  </a:txBody>
                  <a:tcPr marL="9525" marR="9525" marT="9525" marB="0" anchor="ctr">
                    <a:lnL>
                      <a:noFill/>
                    </a:lnL>
                    <a:lnR>
                      <a:noFill/>
                    </a:lnR>
                    <a:lnT>
                      <a:noFill/>
                    </a:lnT>
                    <a:lnB>
                      <a:noFill/>
                    </a:lnB>
                    <a:solidFill>
                      <a:srgbClr val="FFFFFF"/>
                    </a:solidFill>
                  </a:tcPr>
                </a:tc>
                <a:tc>
                  <a:txBody>
                    <a:bodyPr/>
                    <a:lstStyle/>
                    <a:p>
                      <a:pPr algn="r" fontAlgn="ctr"/>
                      <a:r>
                        <a:rPr lang="pt-BR" sz="1400" b="0" i="0" u="none" strike="noStrike">
                          <a:solidFill>
                            <a:srgbClr val="000000"/>
                          </a:solidFill>
                          <a:effectLst/>
                          <a:latin typeface="Calibri" panose="020F0502020204030204" pitchFamily="34" charset="0"/>
                        </a:rPr>
                        <a:t>363.314</a:t>
                      </a:r>
                    </a:p>
                  </a:txBody>
                  <a:tcPr marL="9525" marR="9525" marT="9525" marB="0" anchor="ctr">
                    <a:lnL>
                      <a:noFill/>
                    </a:lnL>
                    <a:lnR>
                      <a:noFill/>
                    </a:lnR>
                    <a:lnT>
                      <a:noFill/>
                    </a:lnT>
                    <a:lnB>
                      <a:noFill/>
                    </a:lnB>
                    <a:solidFill>
                      <a:srgbClr val="FFFFFF"/>
                    </a:solidFill>
                  </a:tcPr>
                </a:tc>
                <a:tc>
                  <a:txBody>
                    <a:bodyPr/>
                    <a:lstStyle/>
                    <a:p>
                      <a:pPr algn="r" fontAlgn="ctr"/>
                      <a:r>
                        <a:rPr lang="pt-BR" sz="1400" b="0" i="0" u="none" strike="noStrike">
                          <a:solidFill>
                            <a:srgbClr val="000000"/>
                          </a:solidFill>
                          <a:effectLst/>
                          <a:latin typeface="Calibri" panose="020F0502020204030204" pitchFamily="34" charset="0"/>
                        </a:rPr>
                        <a:t>108.082</a:t>
                      </a:r>
                    </a:p>
                  </a:txBody>
                  <a:tcPr marL="9525" marR="9525" marT="9525" marB="0" anchor="ctr">
                    <a:lnL>
                      <a:noFill/>
                    </a:lnL>
                    <a:lnR>
                      <a:noFill/>
                    </a:lnR>
                    <a:lnT>
                      <a:noFill/>
                    </a:lnT>
                    <a:lnB>
                      <a:noFill/>
                    </a:lnB>
                    <a:solidFill>
                      <a:srgbClr val="FFFFFF"/>
                    </a:solidFill>
                  </a:tcPr>
                </a:tc>
                <a:tc>
                  <a:txBody>
                    <a:bodyPr/>
                    <a:lstStyle/>
                    <a:p>
                      <a:pPr algn="r" fontAlgn="ctr"/>
                      <a:r>
                        <a:rPr lang="pt-BR" sz="1400" b="0" i="0" u="none" strike="noStrike">
                          <a:solidFill>
                            <a:srgbClr val="000000"/>
                          </a:solidFill>
                          <a:effectLst/>
                          <a:latin typeface="Calibri" panose="020F0502020204030204" pitchFamily="34" charset="0"/>
                        </a:rPr>
                        <a:t>10.597</a:t>
                      </a:r>
                    </a:p>
                  </a:txBody>
                  <a:tcPr marL="9525" marR="9525" marT="9525" marB="0" anchor="ctr">
                    <a:lnL>
                      <a:noFill/>
                    </a:lnL>
                    <a:lnR>
                      <a:noFill/>
                    </a:lnR>
                    <a:lnT>
                      <a:noFill/>
                    </a:lnT>
                    <a:lnB>
                      <a:noFill/>
                    </a:lnB>
                    <a:solidFill>
                      <a:srgbClr val="FFFFFF"/>
                    </a:solidFill>
                  </a:tcPr>
                </a:tc>
                <a:tc>
                  <a:txBody>
                    <a:bodyPr/>
                    <a:lstStyle/>
                    <a:p>
                      <a:pPr algn="r" fontAlgn="ctr"/>
                      <a:r>
                        <a:rPr lang="pt-BR" sz="1400" b="1" i="0" u="none" strike="noStrike">
                          <a:solidFill>
                            <a:srgbClr val="000000"/>
                          </a:solidFill>
                          <a:effectLst/>
                          <a:latin typeface="Calibri" panose="020F0502020204030204" pitchFamily="34" charset="0"/>
                        </a:rPr>
                        <a:t>104.024</a:t>
                      </a:r>
                    </a:p>
                  </a:txBody>
                  <a:tcPr marL="9525" marR="9525" marT="9525" marB="0" anchor="ctr">
                    <a:lnL>
                      <a:noFill/>
                    </a:lnL>
                    <a:lnR>
                      <a:noFill/>
                    </a:lnR>
                    <a:lnT>
                      <a:noFill/>
                    </a:lnT>
                    <a:lnB>
                      <a:noFill/>
                    </a:lnB>
                    <a:solidFill>
                      <a:srgbClr val="FFFFFF"/>
                    </a:solidFill>
                  </a:tcPr>
                </a:tc>
                <a:extLst>
                  <a:ext uri="{0D108BD9-81ED-4DB2-BD59-A6C34878D82A}">
                    <a16:rowId xmlns:a16="http://schemas.microsoft.com/office/drawing/2014/main" val="774827756"/>
                  </a:ext>
                </a:extLst>
              </a:tr>
              <a:tr h="285368">
                <a:tc>
                  <a:txBody>
                    <a:bodyPr/>
                    <a:lstStyle/>
                    <a:p>
                      <a:pPr algn="ctr" fontAlgn="ctr"/>
                      <a:r>
                        <a:rPr lang="pt-BR" sz="1400" b="1" i="0" u="none" strike="noStrike">
                          <a:solidFill>
                            <a:srgbClr val="000000"/>
                          </a:solidFill>
                          <a:effectLst/>
                          <a:latin typeface="Calibri" panose="020F0502020204030204" pitchFamily="34" charset="0"/>
                        </a:rPr>
                        <a:t>2019</a:t>
                      </a:r>
                    </a:p>
                  </a:txBody>
                  <a:tcPr marL="9525" marR="9525" marT="9525" marB="0" anchor="ctr">
                    <a:lnL>
                      <a:noFill/>
                    </a:lnL>
                    <a:lnR>
                      <a:noFill/>
                    </a:lnR>
                    <a:lnT>
                      <a:noFill/>
                    </a:lnT>
                    <a:lnB>
                      <a:noFill/>
                    </a:lnB>
                    <a:solidFill>
                      <a:srgbClr val="FFFFFF"/>
                    </a:solidFill>
                  </a:tcPr>
                </a:tc>
                <a:tc>
                  <a:txBody>
                    <a:bodyPr/>
                    <a:lstStyle/>
                    <a:p>
                      <a:pPr algn="r" fontAlgn="ctr"/>
                      <a:r>
                        <a:rPr lang="pt-BR" sz="1400" b="1" i="0" u="none" strike="noStrike">
                          <a:solidFill>
                            <a:srgbClr val="000000"/>
                          </a:solidFill>
                          <a:effectLst/>
                          <a:latin typeface="Calibri" panose="020F0502020204030204" pitchFamily="34" charset="0"/>
                        </a:rPr>
                        <a:t>586.857</a:t>
                      </a:r>
                    </a:p>
                  </a:txBody>
                  <a:tcPr marL="9525" marR="9525" marT="9525" marB="0" anchor="ctr">
                    <a:lnL>
                      <a:noFill/>
                    </a:lnL>
                    <a:lnR>
                      <a:noFill/>
                    </a:lnR>
                    <a:lnT>
                      <a:noFill/>
                    </a:lnT>
                    <a:lnB>
                      <a:noFill/>
                    </a:lnB>
                    <a:solidFill>
                      <a:srgbClr val="FFFFFF"/>
                    </a:solidFill>
                  </a:tcPr>
                </a:tc>
                <a:tc>
                  <a:txBody>
                    <a:bodyPr/>
                    <a:lstStyle/>
                    <a:p>
                      <a:pPr algn="r" fontAlgn="ctr"/>
                      <a:r>
                        <a:rPr lang="pt-BR" sz="1400" b="1" i="0" u="none" strike="noStrike">
                          <a:solidFill>
                            <a:srgbClr val="000000"/>
                          </a:solidFill>
                          <a:effectLst/>
                          <a:latin typeface="Calibri" panose="020F0502020204030204" pitchFamily="34" charset="0"/>
                        </a:rPr>
                        <a:t>487.739</a:t>
                      </a:r>
                    </a:p>
                  </a:txBody>
                  <a:tcPr marL="9525" marR="9525" marT="9525" marB="0" anchor="ctr">
                    <a:lnL>
                      <a:noFill/>
                    </a:lnL>
                    <a:lnR>
                      <a:noFill/>
                    </a:lnR>
                    <a:lnT>
                      <a:noFill/>
                    </a:lnT>
                    <a:lnB>
                      <a:noFill/>
                    </a:lnB>
                    <a:solidFill>
                      <a:srgbClr val="FFFFFF"/>
                    </a:solidFill>
                  </a:tcPr>
                </a:tc>
                <a:tc>
                  <a:txBody>
                    <a:bodyPr/>
                    <a:lstStyle/>
                    <a:p>
                      <a:pPr algn="r" fontAlgn="ctr"/>
                      <a:r>
                        <a:rPr lang="pt-BR" sz="1400" b="0" i="0" u="none" strike="noStrike">
                          <a:solidFill>
                            <a:srgbClr val="000000"/>
                          </a:solidFill>
                          <a:effectLst/>
                          <a:latin typeface="Calibri" panose="020F0502020204030204" pitchFamily="34" charset="0"/>
                        </a:rPr>
                        <a:t>375.300</a:t>
                      </a:r>
                    </a:p>
                  </a:txBody>
                  <a:tcPr marL="9525" marR="9525" marT="9525" marB="0" anchor="ctr">
                    <a:lnL>
                      <a:noFill/>
                    </a:lnL>
                    <a:lnR>
                      <a:noFill/>
                    </a:lnR>
                    <a:lnT>
                      <a:noFill/>
                    </a:lnT>
                    <a:lnB>
                      <a:noFill/>
                    </a:lnB>
                    <a:solidFill>
                      <a:srgbClr val="FFFFFF"/>
                    </a:solidFill>
                  </a:tcPr>
                </a:tc>
                <a:tc>
                  <a:txBody>
                    <a:bodyPr/>
                    <a:lstStyle/>
                    <a:p>
                      <a:pPr algn="r" fontAlgn="ctr"/>
                      <a:r>
                        <a:rPr lang="pt-BR" sz="1400" b="0" i="0" u="none" strike="noStrike">
                          <a:solidFill>
                            <a:srgbClr val="000000"/>
                          </a:solidFill>
                          <a:effectLst/>
                          <a:latin typeface="Calibri" panose="020F0502020204030204" pitchFamily="34" charset="0"/>
                        </a:rPr>
                        <a:t>102.405</a:t>
                      </a:r>
                    </a:p>
                  </a:txBody>
                  <a:tcPr marL="9525" marR="9525" marT="9525" marB="0" anchor="ctr">
                    <a:lnL>
                      <a:noFill/>
                    </a:lnL>
                    <a:lnR>
                      <a:noFill/>
                    </a:lnR>
                    <a:lnT>
                      <a:noFill/>
                    </a:lnT>
                    <a:lnB>
                      <a:noFill/>
                    </a:lnB>
                    <a:solidFill>
                      <a:srgbClr val="FFFFFF"/>
                    </a:solidFill>
                  </a:tcPr>
                </a:tc>
                <a:tc>
                  <a:txBody>
                    <a:bodyPr/>
                    <a:lstStyle/>
                    <a:p>
                      <a:pPr algn="r" fontAlgn="ctr"/>
                      <a:r>
                        <a:rPr lang="pt-BR" sz="1400" b="0" i="0" u="none" strike="noStrike">
                          <a:solidFill>
                            <a:srgbClr val="000000"/>
                          </a:solidFill>
                          <a:effectLst/>
                          <a:latin typeface="Calibri" panose="020F0502020204030204" pitchFamily="34" charset="0"/>
                        </a:rPr>
                        <a:t>10.034</a:t>
                      </a:r>
                    </a:p>
                  </a:txBody>
                  <a:tcPr marL="9525" marR="9525" marT="9525" marB="0" anchor="ctr">
                    <a:lnL>
                      <a:noFill/>
                    </a:lnL>
                    <a:lnR>
                      <a:noFill/>
                    </a:lnR>
                    <a:lnT>
                      <a:noFill/>
                    </a:lnT>
                    <a:lnB>
                      <a:noFill/>
                    </a:lnB>
                    <a:solidFill>
                      <a:srgbClr val="FFFFFF"/>
                    </a:solidFill>
                  </a:tcPr>
                </a:tc>
                <a:tc>
                  <a:txBody>
                    <a:bodyPr/>
                    <a:lstStyle/>
                    <a:p>
                      <a:pPr algn="r" fontAlgn="ctr"/>
                      <a:r>
                        <a:rPr lang="pt-BR" sz="1400" b="1" i="0" u="none" strike="noStrike" dirty="0">
                          <a:solidFill>
                            <a:srgbClr val="000000"/>
                          </a:solidFill>
                          <a:effectLst/>
                          <a:latin typeface="Calibri" panose="020F0502020204030204" pitchFamily="34" charset="0"/>
                        </a:rPr>
                        <a:t>99.118</a:t>
                      </a:r>
                    </a:p>
                  </a:txBody>
                  <a:tcPr marL="9525" marR="9525" marT="9525" marB="0" anchor="ctr">
                    <a:lnL>
                      <a:noFill/>
                    </a:lnL>
                    <a:lnR>
                      <a:noFill/>
                    </a:lnR>
                    <a:lnT>
                      <a:noFill/>
                    </a:lnT>
                    <a:lnB>
                      <a:noFill/>
                    </a:lnB>
                    <a:solidFill>
                      <a:srgbClr val="FFFFFF"/>
                    </a:solidFill>
                  </a:tcPr>
                </a:tc>
                <a:extLst>
                  <a:ext uri="{0D108BD9-81ED-4DB2-BD59-A6C34878D82A}">
                    <a16:rowId xmlns:a16="http://schemas.microsoft.com/office/drawing/2014/main" val="2994071127"/>
                  </a:ext>
                </a:extLst>
              </a:tr>
              <a:tr h="285368">
                <a:tc>
                  <a:txBody>
                    <a:bodyPr/>
                    <a:lstStyle/>
                    <a:p>
                      <a:pPr algn="ctr" fontAlgn="ctr"/>
                      <a:r>
                        <a:rPr lang="pt-BR" sz="1400" b="1" i="0" u="none" strike="noStrike">
                          <a:solidFill>
                            <a:srgbClr val="000000"/>
                          </a:solidFill>
                          <a:effectLst/>
                          <a:latin typeface="Calibri" panose="020F0502020204030204" pitchFamily="34" charset="0"/>
                        </a:rPr>
                        <a:t>2020</a:t>
                      </a:r>
                    </a:p>
                  </a:txBody>
                  <a:tcPr marL="9525" marR="9525" marT="9525" marB="0" anchor="ctr">
                    <a:lnL>
                      <a:noFill/>
                    </a:lnL>
                    <a:lnR>
                      <a:noFill/>
                    </a:lnR>
                    <a:lnT>
                      <a:noFill/>
                    </a:lnT>
                    <a:lnB>
                      <a:noFill/>
                    </a:lnB>
                    <a:solidFill>
                      <a:srgbClr val="FFFFFF"/>
                    </a:solidFill>
                  </a:tcPr>
                </a:tc>
                <a:tc>
                  <a:txBody>
                    <a:bodyPr/>
                    <a:lstStyle/>
                    <a:p>
                      <a:pPr algn="r" fontAlgn="ctr"/>
                      <a:r>
                        <a:rPr lang="pt-BR" sz="1400" b="1" i="0" u="none" strike="noStrike">
                          <a:solidFill>
                            <a:srgbClr val="000000"/>
                          </a:solidFill>
                          <a:effectLst/>
                          <a:latin typeface="Calibri" panose="020F0502020204030204" pitchFamily="34" charset="0"/>
                        </a:rPr>
                        <a:t>465.772</a:t>
                      </a:r>
                    </a:p>
                  </a:txBody>
                  <a:tcPr marL="9525" marR="9525" marT="9525" marB="0" anchor="ctr">
                    <a:lnL>
                      <a:noFill/>
                    </a:lnL>
                    <a:lnR>
                      <a:noFill/>
                    </a:lnR>
                    <a:lnT>
                      <a:noFill/>
                    </a:lnT>
                    <a:lnB>
                      <a:noFill/>
                    </a:lnB>
                    <a:solidFill>
                      <a:srgbClr val="FFFFFF"/>
                    </a:solidFill>
                  </a:tcPr>
                </a:tc>
                <a:tc>
                  <a:txBody>
                    <a:bodyPr/>
                    <a:lstStyle/>
                    <a:p>
                      <a:pPr algn="r" fontAlgn="ctr"/>
                      <a:r>
                        <a:rPr lang="pt-BR" sz="1400" b="1" i="0" u="none" strike="noStrike">
                          <a:solidFill>
                            <a:srgbClr val="000000"/>
                          </a:solidFill>
                          <a:effectLst/>
                          <a:latin typeface="Calibri" panose="020F0502020204030204" pitchFamily="34" charset="0"/>
                        </a:rPr>
                        <a:t>417.492</a:t>
                      </a:r>
                    </a:p>
                  </a:txBody>
                  <a:tcPr marL="9525" marR="9525" marT="9525" marB="0" anchor="ctr">
                    <a:lnL>
                      <a:noFill/>
                    </a:lnL>
                    <a:lnR>
                      <a:noFill/>
                    </a:lnR>
                    <a:lnT>
                      <a:noFill/>
                    </a:lnT>
                    <a:lnB>
                      <a:noFill/>
                    </a:lnB>
                    <a:solidFill>
                      <a:srgbClr val="FFFFFF"/>
                    </a:solidFill>
                  </a:tcPr>
                </a:tc>
                <a:tc>
                  <a:txBody>
                    <a:bodyPr/>
                    <a:lstStyle/>
                    <a:p>
                      <a:pPr algn="r" fontAlgn="ctr"/>
                      <a:r>
                        <a:rPr lang="pt-BR" sz="1400" b="0" i="0" u="none" strike="noStrike">
                          <a:solidFill>
                            <a:srgbClr val="000000"/>
                          </a:solidFill>
                          <a:effectLst/>
                          <a:latin typeface="Calibri" panose="020F0502020204030204" pitchFamily="34" charset="0"/>
                        </a:rPr>
                        <a:t>322.903</a:t>
                      </a:r>
                    </a:p>
                  </a:txBody>
                  <a:tcPr marL="9525" marR="9525" marT="9525" marB="0" anchor="ctr">
                    <a:lnL>
                      <a:noFill/>
                    </a:lnL>
                    <a:lnR>
                      <a:noFill/>
                    </a:lnR>
                    <a:lnT>
                      <a:noFill/>
                    </a:lnT>
                    <a:lnB>
                      <a:noFill/>
                    </a:lnB>
                    <a:solidFill>
                      <a:srgbClr val="FFFFFF"/>
                    </a:solidFill>
                  </a:tcPr>
                </a:tc>
                <a:tc>
                  <a:txBody>
                    <a:bodyPr/>
                    <a:lstStyle/>
                    <a:p>
                      <a:pPr algn="r" fontAlgn="ctr"/>
                      <a:r>
                        <a:rPr lang="pt-BR" sz="1400" b="0" i="0" u="none" strike="noStrike">
                          <a:solidFill>
                            <a:srgbClr val="000000"/>
                          </a:solidFill>
                          <a:effectLst/>
                          <a:latin typeface="Calibri" panose="020F0502020204030204" pitchFamily="34" charset="0"/>
                        </a:rPr>
                        <a:t>61.014</a:t>
                      </a:r>
                    </a:p>
                  </a:txBody>
                  <a:tcPr marL="9525" marR="9525" marT="9525" marB="0" anchor="ctr">
                    <a:lnL>
                      <a:noFill/>
                    </a:lnL>
                    <a:lnR>
                      <a:noFill/>
                    </a:lnR>
                    <a:lnT>
                      <a:noFill/>
                    </a:lnT>
                    <a:lnB>
                      <a:noFill/>
                    </a:lnB>
                    <a:solidFill>
                      <a:srgbClr val="FFFFFF"/>
                    </a:solidFill>
                  </a:tcPr>
                </a:tc>
                <a:tc>
                  <a:txBody>
                    <a:bodyPr/>
                    <a:lstStyle/>
                    <a:p>
                      <a:pPr algn="r" fontAlgn="ctr"/>
                      <a:r>
                        <a:rPr lang="pt-BR" sz="1400" b="0" i="0" u="none" strike="noStrike">
                          <a:solidFill>
                            <a:srgbClr val="000000"/>
                          </a:solidFill>
                          <a:effectLst/>
                          <a:latin typeface="Calibri" panose="020F0502020204030204" pitchFamily="34" charset="0"/>
                        </a:rPr>
                        <a:t>33.575</a:t>
                      </a:r>
                    </a:p>
                  </a:txBody>
                  <a:tcPr marL="9525" marR="9525" marT="9525" marB="0" anchor="ctr">
                    <a:lnL>
                      <a:noFill/>
                    </a:lnL>
                    <a:lnR>
                      <a:noFill/>
                    </a:lnR>
                    <a:lnT>
                      <a:noFill/>
                    </a:lnT>
                    <a:lnB>
                      <a:noFill/>
                    </a:lnB>
                    <a:solidFill>
                      <a:srgbClr val="FFFFFF"/>
                    </a:solidFill>
                  </a:tcPr>
                </a:tc>
                <a:tc>
                  <a:txBody>
                    <a:bodyPr/>
                    <a:lstStyle/>
                    <a:p>
                      <a:pPr algn="r" fontAlgn="ctr"/>
                      <a:r>
                        <a:rPr lang="pt-BR" sz="1400" b="1" i="0" u="none" strike="noStrike">
                          <a:solidFill>
                            <a:srgbClr val="000000"/>
                          </a:solidFill>
                          <a:effectLst/>
                          <a:latin typeface="Calibri" panose="020F0502020204030204" pitchFamily="34" charset="0"/>
                        </a:rPr>
                        <a:t>48.280</a:t>
                      </a:r>
                    </a:p>
                  </a:txBody>
                  <a:tcPr marL="9525" marR="9525" marT="9525" marB="0" anchor="ctr">
                    <a:lnL>
                      <a:noFill/>
                    </a:lnL>
                    <a:lnR>
                      <a:noFill/>
                    </a:lnR>
                    <a:lnT>
                      <a:noFill/>
                    </a:lnT>
                    <a:lnB>
                      <a:noFill/>
                    </a:lnB>
                    <a:solidFill>
                      <a:srgbClr val="FFFFFF"/>
                    </a:solidFill>
                  </a:tcPr>
                </a:tc>
                <a:extLst>
                  <a:ext uri="{0D108BD9-81ED-4DB2-BD59-A6C34878D82A}">
                    <a16:rowId xmlns:a16="http://schemas.microsoft.com/office/drawing/2014/main" val="1315368198"/>
                  </a:ext>
                </a:extLst>
              </a:tr>
              <a:tr h="285368">
                <a:tc>
                  <a:txBody>
                    <a:bodyPr/>
                    <a:lstStyle/>
                    <a:p>
                      <a:pPr algn="ctr" fontAlgn="ctr"/>
                      <a:r>
                        <a:rPr lang="pt-BR" sz="1400" b="1" i="0" u="none" strike="noStrike">
                          <a:solidFill>
                            <a:srgbClr val="000000"/>
                          </a:solidFill>
                          <a:effectLst/>
                          <a:latin typeface="Calibri" panose="020F0502020204030204" pitchFamily="34" charset="0"/>
                        </a:rPr>
                        <a:t>2021</a:t>
                      </a:r>
                    </a:p>
                  </a:txBody>
                  <a:tcPr marL="9525" marR="9525" marT="9525" marB="0" anchor="ctr">
                    <a:lnL>
                      <a:noFill/>
                    </a:lnL>
                    <a:lnR>
                      <a:noFill/>
                    </a:lnR>
                    <a:lnT>
                      <a:noFill/>
                    </a:lnT>
                    <a:lnB w="12700" cap="flat" cmpd="sng" algn="ctr">
                      <a:solidFill>
                        <a:srgbClr val="000000"/>
                      </a:solidFill>
                      <a:prstDash val="solid"/>
                      <a:round/>
                      <a:headEnd type="none" w="med" len="med"/>
                      <a:tailEnd type="none" w="med" len="med"/>
                    </a:lnB>
                    <a:solidFill>
                      <a:srgbClr val="FFFFFF"/>
                    </a:solidFill>
                  </a:tcPr>
                </a:tc>
                <a:tc>
                  <a:txBody>
                    <a:bodyPr/>
                    <a:lstStyle/>
                    <a:p>
                      <a:pPr algn="r" fontAlgn="ctr"/>
                      <a:r>
                        <a:rPr lang="pt-BR" sz="1400" b="1" i="0" u="none" strike="noStrike">
                          <a:solidFill>
                            <a:srgbClr val="000000"/>
                          </a:solidFill>
                          <a:effectLst/>
                          <a:latin typeface="Calibri" panose="020F0502020204030204" pitchFamily="34" charset="0"/>
                        </a:rPr>
                        <a:t>536.174</a:t>
                      </a:r>
                    </a:p>
                  </a:txBody>
                  <a:tcPr marL="9525" marR="9525" marT="9525" marB="0" anchor="ctr">
                    <a:lnL>
                      <a:noFill/>
                    </a:lnL>
                    <a:lnR>
                      <a:noFill/>
                    </a:lnR>
                    <a:lnT>
                      <a:noFill/>
                    </a:lnT>
                    <a:lnB w="12700" cap="flat" cmpd="sng" algn="ctr">
                      <a:solidFill>
                        <a:srgbClr val="000000"/>
                      </a:solidFill>
                      <a:prstDash val="solid"/>
                      <a:round/>
                      <a:headEnd type="none" w="med" len="med"/>
                      <a:tailEnd type="none" w="med" len="med"/>
                    </a:lnB>
                    <a:solidFill>
                      <a:srgbClr val="FFFFFF"/>
                    </a:solidFill>
                  </a:tcPr>
                </a:tc>
                <a:tc>
                  <a:txBody>
                    <a:bodyPr/>
                    <a:lstStyle/>
                    <a:p>
                      <a:pPr algn="r" fontAlgn="ctr"/>
                      <a:r>
                        <a:rPr lang="pt-BR" sz="1400" b="1" i="0" u="none" strike="noStrike">
                          <a:solidFill>
                            <a:srgbClr val="000000"/>
                          </a:solidFill>
                          <a:effectLst/>
                          <a:latin typeface="Calibri" panose="020F0502020204030204" pitchFamily="34" charset="0"/>
                        </a:rPr>
                        <a:t>464.967</a:t>
                      </a:r>
                    </a:p>
                  </a:txBody>
                  <a:tcPr marL="9525" marR="9525" marT="9525" marB="0" anchor="ctr">
                    <a:lnL>
                      <a:noFill/>
                    </a:lnL>
                    <a:lnR>
                      <a:noFill/>
                    </a:lnR>
                    <a:lnT>
                      <a:noFill/>
                    </a:lnT>
                    <a:lnB w="12700" cap="flat" cmpd="sng" algn="ctr">
                      <a:solidFill>
                        <a:srgbClr val="000000"/>
                      </a:solidFill>
                      <a:prstDash val="solid"/>
                      <a:round/>
                      <a:headEnd type="none" w="med" len="med"/>
                      <a:tailEnd type="none" w="med" len="med"/>
                    </a:lnB>
                    <a:solidFill>
                      <a:srgbClr val="FFFFFF"/>
                    </a:solidFill>
                  </a:tcPr>
                </a:tc>
                <a:tc>
                  <a:txBody>
                    <a:bodyPr/>
                    <a:lstStyle/>
                    <a:p>
                      <a:pPr algn="r" fontAlgn="ctr"/>
                      <a:r>
                        <a:rPr lang="pt-BR" sz="1400" b="0" i="0" u="none" strike="noStrike">
                          <a:solidFill>
                            <a:srgbClr val="000000"/>
                          </a:solidFill>
                          <a:effectLst/>
                          <a:latin typeface="Calibri" panose="020F0502020204030204" pitchFamily="34" charset="0"/>
                        </a:rPr>
                        <a:t>349.393</a:t>
                      </a:r>
                    </a:p>
                  </a:txBody>
                  <a:tcPr marL="9525" marR="9525" marT="9525" marB="0" anchor="ctr">
                    <a:lnL>
                      <a:noFill/>
                    </a:lnL>
                    <a:lnR>
                      <a:noFill/>
                    </a:lnR>
                    <a:lnT>
                      <a:noFill/>
                    </a:lnT>
                    <a:lnB w="12700" cap="flat" cmpd="sng" algn="ctr">
                      <a:solidFill>
                        <a:srgbClr val="000000"/>
                      </a:solidFill>
                      <a:prstDash val="solid"/>
                      <a:round/>
                      <a:headEnd type="none" w="med" len="med"/>
                      <a:tailEnd type="none" w="med" len="med"/>
                    </a:lnB>
                    <a:solidFill>
                      <a:srgbClr val="FFFFFF"/>
                    </a:solidFill>
                  </a:tcPr>
                </a:tc>
                <a:tc>
                  <a:txBody>
                    <a:bodyPr/>
                    <a:lstStyle/>
                    <a:p>
                      <a:pPr algn="r" fontAlgn="ctr"/>
                      <a:r>
                        <a:rPr lang="pt-BR" sz="1400" b="0" i="0" u="none" strike="noStrike">
                          <a:solidFill>
                            <a:srgbClr val="000000"/>
                          </a:solidFill>
                          <a:effectLst/>
                          <a:latin typeface="Calibri" panose="020F0502020204030204" pitchFamily="34" charset="0"/>
                        </a:rPr>
                        <a:t>96.226</a:t>
                      </a:r>
                    </a:p>
                  </a:txBody>
                  <a:tcPr marL="9525" marR="9525" marT="9525" marB="0" anchor="ctr">
                    <a:lnL>
                      <a:noFill/>
                    </a:lnL>
                    <a:lnR>
                      <a:noFill/>
                    </a:lnR>
                    <a:lnT>
                      <a:noFill/>
                    </a:lnT>
                    <a:lnB w="12700" cap="flat" cmpd="sng" algn="ctr">
                      <a:solidFill>
                        <a:srgbClr val="000000"/>
                      </a:solidFill>
                      <a:prstDash val="solid"/>
                      <a:round/>
                      <a:headEnd type="none" w="med" len="med"/>
                      <a:tailEnd type="none" w="med" len="med"/>
                    </a:lnB>
                    <a:solidFill>
                      <a:srgbClr val="FFFFFF"/>
                    </a:solidFill>
                  </a:tcPr>
                </a:tc>
                <a:tc>
                  <a:txBody>
                    <a:bodyPr/>
                    <a:lstStyle/>
                    <a:p>
                      <a:pPr algn="r" fontAlgn="ctr"/>
                      <a:r>
                        <a:rPr lang="pt-BR" sz="1400" b="0" i="0" u="none" strike="noStrike">
                          <a:solidFill>
                            <a:srgbClr val="000000"/>
                          </a:solidFill>
                          <a:effectLst/>
                          <a:latin typeface="Calibri" panose="020F0502020204030204" pitchFamily="34" charset="0"/>
                        </a:rPr>
                        <a:t>19.348</a:t>
                      </a:r>
                    </a:p>
                  </a:txBody>
                  <a:tcPr marL="9525" marR="9525" marT="9525" marB="0" anchor="ctr">
                    <a:lnL>
                      <a:noFill/>
                    </a:lnL>
                    <a:lnR>
                      <a:noFill/>
                    </a:lnR>
                    <a:lnT>
                      <a:noFill/>
                    </a:lnT>
                    <a:lnB w="12700" cap="flat" cmpd="sng" algn="ctr">
                      <a:solidFill>
                        <a:srgbClr val="000000"/>
                      </a:solidFill>
                      <a:prstDash val="solid"/>
                      <a:round/>
                      <a:headEnd type="none" w="med" len="med"/>
                      <a:tailEnd type="none" w="med" len="med"/>
                    </a:lnB>
                    <a:solidFill>
                      <a:srgbClr val="FFFFFF"/>
                    </a:solidFill>
                  </a:tcPr>
                </a:tc>
                <a:tc>
                  <a:txBody>
                    <a:bodyPr/>
                    <a:lstStyle/>
                    <a:p>
                      <a:pPr algn="r" fontAlgn="ctr"/>
                      <a:r>
                        <a:rPr lang="pt-BR" sz="1400" b="1" i="0" u="none" strike="noStrike">
                          <a:solidFill>
                            <a:srgbClr val="000000"/>
                          </a:solidFill>
                          <a:effectLst/>
                          <a:latin typeface="Calibri" panose="020F0502020204030204" pitchFamily="34" charset="0"/>
                        </a:rPr>
                        <a:t>71.207</a:t>
                      </a:r>
                    </a:p>
                  </a:txBody>
                  <a:tcPr marL="9525" marR="9525" marT="9525" marB="0" anchor="ctr">
                    <a:lnL>
                      <a:noFill/>
                    </a:lnL>
                    <a:lnR>
                      <a:noFill/>
                    </a:lnR>
                    <a:lnT>
                      <a:noFill/>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4080127076"/>
                  </a:ext>
                </a:extLst>
              </a:tr>
              <a:tr h="265393">
                <a:tc gridSpan="4">
                  <a:txBody>
                    <a:bodyPr/>
                    <a:lstStyle/>
                    <a:p>
                      <a:pPr algn="l" fontAlgn="ctr"/>
                      <a:r>
                        <a:rPr lang="pt-BR" sz="1200" b="0" i="0" u="none" strike="noStrike" dirty="0">
                          <a:solidFill>
                            <a:srgbClr val="000000"/>
                          </a:solidFill>
                          <a:effectLst/>
                          <a:latin typeface="Calibri" panose="020F0502020204030204" pitchFamily="34" charset="0"/>
                        </a:rPr>
                        <a:t>Fonte: AEAT - Infologo; Elaboração: CGEDA.</a:t>
                      </a:r>
                    </a:p>
                  </a:txBody>
                  <a:tcPr marL="9525" marR="9525" marT="9525" marB="0" anchor="ctr">
                    <a:lnL>
                      <a:noFill/>
                    </a:lnL>
                    <a:lnR>
                      <a:noFill/>
                    </a:lnR>
                    <a:lnT w="12700" cap="flat" cmpd="sng" algn="ctr">
                      <a:solidFill>
                        <a:srgbClr val="000000"/>
                      </a:solidFill>
                      <a:prstDash val="solid"/>
                      <a:round/>
                      <a:headEnd type="none" w="med" len="med"/>
                      <a:tailEnd type="none" w="med" len="med"/>
                    </a:lnT>
                    <a:lnB>
                      <a:noFill/>
                    </a:lnB>
                    <a:solidFill>
                      <a:srgbClr val="FFFFFF"/>
                    </a:solidFill>
                  </a:tcPr>
                </a:tc>
                <a:tc hMerge="1">
                  <a:txBody>
                    <a:bodyPr/>
                    <a:lstStyle/>
                    <a:p>
                      <a:endParaRPr lang="pt-BR"/>
                    </a:p>
                  </a:txBody>
                  <a:tcPr/>
                </a:tc>
                <a:tc hMerge="1">
                  <a:txBody>
                    <a:bodyPr/>
                    <a:lstStyle/>
                    <a:p>
                      <a:endParaRPr lang="pt-BR"/>
                    </a:p>
                  </a:txBody>
                  <a:tcPr/>
                </a:tc>
                <a:tc hMerge="1">
                  <a:txBody>
                    <a:bodyPr/>
                    <a:lstStyle/>
                    <a:p>
                      <a:endParaRPr lang="pt-BR"/>
                    </a:p>
                  </a:txBody>
                  <a:tcPr/>
                </a:tc>
                <a:tc>
                  <a:txBody>
                    <a:bodyPr/>
                    <a:lstStyle/>
                    <a:p>
                      <a:pPr algn="l" fontAlgn="b"/>
                      <a:r>
                        <a:rPr lang="pt-BR" sz="1400" b="0" i="0" u="none" strike="noStrike">
                          <a:solidFill>
                            <a:srgbClr val="000000"/>
                          </a:solidFill>
                          <a:effectLst/>
                          <a:latin typeface="Calibri" panose="020F0502020204030204" pitchFamily="34" charset="0"/>
                        </a:rPr>
                        <a:t> </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solidFill>
                      <a:srgbClr val="FFFFFF"/>
                    </a:solidFill>
                  </a:tcPr>
                </a:tc>
                <a:tc>
                  <a:txBody>
                    <a:bodyPr/>
                    <a:lstStyle/>
                    <a:p>
                      <a:pPr algn="l" fontAlgn="b"/>
                      <a:r>
                        <a:rPr lang="pt-BR" sz="1400" b="0" i="0" u="none" strike="noStrike">
                          <a:solidFill>
                            <a:srgbClr val="000000"/>
                          </a:solidFill>
                          <a:effectLst/>
                          <a:latin typeface="Calibri" panose="020F0502020204030204" pitchFamily="34" charset="0"/>
                        </a:rPr>
                        <a:t> </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solidFill>
                      <a:srgbClr val="FFFFFF"/>
                    </a:solidFill>
                  </a:tcPr>
                </a:tc>
                <a:tc>
                  <a:txBody>
                    <a:bodyPr/>
                    <a:lstStyle/>
                    <a:p>
                      <a:pPr algn="l" fontAlgn="b"/>
                      <a:r>
                        <a:rPr lang="pt-BR" sz="1400" b="0" i="0" u="none" strike="noStrike">
                          <a:solidFill>
                            <a:srgbClr val="000000"/>
                          </a:solidFill>
                          <a:effectLst/>
                          <a:latin typeface="Calibri" panose="020F0502020204030204" pitchFamily="34" charset="0"/>
                        </a:rPr>
                        <a:t> </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solidFill>
                      <a:srgbClr val="FFFFFF"/>
                    </a:solidFill>
                  </a:tcPr>
                </a:tc>
                <a:extLst>
                  <a:ext uri="{0D108BD9-81ED-4DB2-BD59-A6C34878D82A}">
                    <a16:rowId xmlns:a16="http://schemas.microsoft.com/office/drawing/2014/main" val="2370815508"/>
                  </a:ext>
                </a:extLst>
              </a:tr>
              <a:tr h="265393">
                <a:tc gridSpan="4">
                  <a:txBody>
                    <a:bodyPr/>
                    <a:lstStyle/>
                    <a:p>
                      <a:pPr algn="l" fontAlgn="ctr"/>
                      <a:r>
                        <a:rPr lang="pt-BR" sz="1200" b="0" i="0" u="none" strike="noStrike" dirty="0">
                          <a:solidFill>
                            <a:srgbClr val="000000"/>
                          </a:solidFill>
                          <a:effectLst/>
                          <a:latin typeface="Calibri" panose="020F0502020204030204" pitchFamily="34" charset="0"/>
                        </a:rPr>
                        <a:t>[1] Dados de 2021 sujeitos a revisão posterior</a:t>
                      </a:r>
                    </a:p>
                  </a:txBody>
                  <a:tcPr marL="9525" marR="9525" marT="9525" marB="0" anchor="ctr">
                    <a:lnL>
                      <a:noFill/>
                    </a:lnL>
                    <a:lnR>
                      <a:noFill/>
                    </a:lnR>
                    <a:lnT>
                      <a:noFill/>
                    </a:lnT>
                    <a:lnB>
                      <a:noFill/>
                    </a:lnB>
                    <a:solidFill>
                      <a:srgbClr val="FFFFFF"/>
                    </a:solidFill>
                  </a:tcPr>
                </a:tc>
                <a:tc hMerge="1">
                  <a:txBody>
                    <a:bodyPr/>
                    <a:lstStyle/>
                    <a:p>
                      <a:endParaRPr lang="pt-BR"/>
                    </a:p>
                  </a:txBody>
                  <a:tcPr/>
                </a:tc>
                <a:tc hMerge="1">
                  <a:txBody>
                    <a:bodyPr/>
                    <a:lstStyle/>
                    <a:p>
                      <a:endParaRPr lang="pt-BR"/>
                    </a:p>
                  </a:txBody>
                  <a:tcPr/>
                </a:tc>
                <a:tc hMerge="1">
                  <a:txBody>
                    <a:bodyPr/>
                    <a:lstStyle/>
                    <a:p>
                      <a:endParaRPr lang="pt-BR"/>
                    </a:p>
                  </a:txBody>
                  <a:tcPr/>
                </a:tc>
                <a:tc>
                  <a:txBody>
                    <a:bodyPr/>
                    <a:lstStyle/>
                    <a:p>
                      <a:pPr algn="l" fontAlgn="b"/>
                      <a:r>
                        <a:rPr lang="pt-BR" sz="1400" b="0" i="0" u="none" strike="noStrike">
                          <a:solidFill>
                            <a:srgbClr val="000000"/>
                          </a:solidFill>
                          <a:effectLst/>
                          <a:latin typeface="Calibri" panose="020F0502020204030204" pitchFamily="34" charset="0"/>
                        </a:rPr>
                        <a:t> </a:t>
                      </a:r>
                    </a:p>
                  </a:txBody>
                  <a:tcPr marL="9525" marR="9525" marT="9525" marB="0" anchor="b">
                    <a:lnL>
                      <a:noFill/>
                    </a:lnL>
                    <a:lnR>
                      <a:noFill/>
                    </a:lnR>
                    <a:lnT>
                      <a:noFill/>
                    </a:lnT>
                    <a:lnB>
                      <a:noFill/>
                    </a:lnB>
                    <a:solidFill>
                      <a:srgbClr val="FFFFFF"/>
                    </a:solidFill>
                  </a:tcPr>
                </a:tc>
                <a:tc>
                  <a:txBody>
                    <a:bodyPr/>
                    <a:lstStyle/>
                    <a:p>
                      <a:pPr algn="l" fontAlgn="b"/>
                      <a:r>
                        <a:rPr lang="pt-BR" sz="1400" b="0" i="0" u="none" strike="noStrike">
                          <a:solidFill>
                            <a:srgbClr val="000000"/>
                          </a:solidFill>
                          <a:effectLst/>
                          <a:latin typeface="Calibri" panose="020F0502020204030204" pitchFamily="34" charset="0"/>
                        </a:rPr>
                        <a:t> </a:t>
                      </a:r>
                    </a:p>
                  </a:txBody>
                  <a:tcPr marL="9525" marR="9525" marT="9525" marB="0" anchor="b">
                    <a:lnL>
                      <a:noFill/>
                    </a:lnL>
                    <a:lnR>
                      <a:noFill/>
                    </a:lnR>
                    <a:lnT>
                      <a:noFill/>
                    </a:lnT>
                    <a:lnB>
                      <a:noFill/>
                    </a:lnB>
                    <a:solidFill>
                      <a:srgbClr val="FFFFFF"/>
                    </a:solidFill>
                  </a:tcPr>
                </a:tc>
                <a:tc>
                  <a:txBody>
                    <a:bodyPr/>
                    <a:lstStyle/>
                    <a:p>
                      <a:pPr algn="l" fontAlgn="b"/>
                      <a:r>
                        <a:rPr lang="pt-BR" sz="1400" b="0" i="0" u="none" strike="noStrike" dirty="0">
                          <a:solidFill>
                            <a:srgbClr val="000000"/>
                          </a:solidFill>
                          <a:effectLst/>
                          <a:latin typeface="Calibri" panose="020F0502020204030204" pitchFamily="34" charset="0"/>
                        </a:rPr>
                        <a:t> </a:t>
                      </a:r>
                    </a:p>
                  </a:txBody>
                  <a:tcPr marL="9525" marR="9525" marT="9525" marB="0" anchor="b">
                    <a:lnL>
                      <a:noFill/>
                    </a:lnL>
                    <a:lnR>
                      <a:noFill/>
                    </a:lnR>
                    <a:lnT>
                      <a:noFill/>
                    </a:lnT>
                    <a:lnB>
                      <a:noFill/>
                    </a:lnB>
                    <a:solidFill>
                      <a:srgbClr val="FFFFFF"/>
                    </a:solidFill>
                  </a:tcPr>
                </a:tc>
                <a:extLst>
                  <a:ext uri="{0D108BD9-81ED-4DB2-BD59-A6C34878D82A}">
                    <a16:rowId xmlns:a16="http://schemas.microsoft.com/office/drawing/2014/main" val="2805951863"/>
                  </a:ext>
                </a:extLst>
              </a:tr>
            </a:tbl>
          </a:graphicData>
        </a:graphic>
      </p:graphicFrame>
    </p:spTree>
    <p:extLst>
      <p:ext uri="{BB962C8B-B14F-4D97-AF65-F5344CB8AC3E}">
        <p14:creationId xmlns:p14="http://schemas.microsoft.com/office/powerpoint/2010/main" val="220716688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ítulo 1">
            <a:extLst>
              <a:ext uri="{FF2B5EF4-FFF2-40B4-BE49-F238E27FC236}">
                <a16:creationId xmlns:a16="http://schemas.microsoft.com/office/drawing/2014/main" id="{56D291F4-AE9A-48C2-AE3B-D37D2DFC5E8D}"/>
              </a:ext>
            </a:extLst>
          </p:cNvPr>
          <p:cNvSpPr txBox="1">
            <a:spLocks/>
          </p:cNvSpPr>
          <p:nvPr/>
        </p:nvSpPr>
        <p:spPr>
          <a:xfrm>
            <a:off x="239684" y="232122"/>
            <a:ext cx="9317675" cy="538620"/>
          </a:xfrm>
          <a:prstGeom prst="roundRect">
            <a:avLst>
              <a:gd name="adj" fmla="val 36120"/>
            </a:avLst>
          </a:prstGeom>
          <a:ln w="38100"/>
        </p:spPr>
        <p:style>
          <a:lnRef idx="2">
            <a:schemeClr val="accent2"/>
          </a:lnRef>
          <a:fillRef idx="1">
            <a:schemeClr val="lt1"/>
          </a:fillRef>
          <a:effectRef idx="0">
            <a:schemeClr val="accent2"/>
          </a:effectRef>
          <a:fontRef idx="minor">
            <a:schemeClr val="dk1"/>
          </a:fontRef>
        </p:style>
        <p:txBody>
          <a:bodyPr vert="horz" lIns="91440" tIns="45720" rIns="91440" bIns="45720" rtlCol="0" anchor="ctr">
            <a:normAutofit fontScale="92500" lnSpcReduction="10000"/>
          </a:bodyPr>
          <a:lstStyle>
            <a:lvl1pPr algn="l" defTabSz="914400" rtl="0" eaLnBrk="1" latinLnBrk="0" hangingPunct="1">
              <a:lnSpc>
                <a:spcPct val="90000"/>
              </a:lnSpc>
              <a:spcBef>
                <a:spcPct val="0"/>
              </a:spcBef>
              <a:buNone/>
              <a:defRPr sz="4400" b="1" kern="1200">
                <a:solidFill>
                  <a:schemeClr val="tx1">
                    <a:lumMod val="65000"/>
                    <a:lumOff val="35000"/>
                  </a:schemeClr>
                </a:solidFill>
                <a:latin typeface="+mn-lt"/>
                <a:ea typeface="+mj-ea"/>
                <a:cs typeface="+mj-cs"/>
              </a:defRPr>
            </a:lvl1pPr>
          </a:lstStyle>
          <a:p>
            <a:r>
              <a:rPr lang="pt-BR" sz="2800" dirty="0">
                <a:solidFill>
                  <a:srgbClr val="002060"/>
                </a:solidFill>
              </a:rPr>
              <a:t>Estatísticas de Acidentes do Trabalho – 2011 a 2021</a:t>
            </a:r>
          </a:p>
        </p:txBody>
      </p:sp>
      <p:pic>
        <p:nvPicPr>
          <p:cNvPr id="2" name="Imagem 1">
            <a:extLst>
              <a:ext uri="{FF2B5EF4-FFF2-40B4-BE49-F238E27FC236}">
                <a16:creationId xmlns:a16="http://schemas.microsoft.com/office/drawing/2014/main" id="{EAFB6263-A2CD-4AAD-8139-2E9799E434AF}"/>
              </a:ext>
            </a:extLst>
          </p:cNvPr>
          <p:cNvPicPr>
            <a:picLocks noChangeAspect="1"/>
          </p:cNvPicPr>
          <p:nvPr/>
        </p:nvPicPr>
        <p:blipFill>
          <a:blip r:embed="rId3"/>
          <a:stretch>
            <a:fillRect/>
          </a:stretch>
        </p:blipFill>
        <p:spPr>
          <a:xfrm>
            <a:off x="1747651" y="1045965"/>
            <a:ext cx="8696697" cy="5421033"/>
          </a:xfrm>
          <a:prstGeom prst="rect">
            <a:avLst/>
          </a:prstGeom>
        </p:spPr>
      </p:pic>
    </p:spTree>
    <p:extLst>
      <p:ext uri="{BB962C8B-B14F-4D97-AF65-F5344CB8AC3E}">
        <p14:creationId xmlns:p14="http://schemas.microsoft.com/office/powerpoint/2010/main" val="3609103535"/>
      </p:ext>
    </p:extLst>
  </p:cSld>
  <p:clrMapOvr>
    <a:masterClrMapping/>
  </p:clrMapOvr>
</p:sld>
</file>

<file path=ppt/theme/theme1.xml><?xml version="1.0" encoding="utf-8"?>
<a:theme xmlns:a="http://schemas.openxmlformats.org/drawingml/2006/main" name="Office Theme">
  <a:themeElements>
    <a:clrScheme name="Azul">
      <a:dk1>
        <a:sysClr val="windowText" lastClr="000000"/>
      </a:dk1>
      <a:lt1>
        <a:sysClr val="window" lastClr="FFFFFF"/>
      </a:lt1>
      <a:dk2>
        <a:srgbClr val="17406D"/>
      </a:dk2>
      <a:lt2>
        <a:srgbClr val="DBEF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Tema do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ema do Office">
  <a:themeElements>
    <a:clrScheme name="Escritório">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Escritório">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Escritório">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9945</TotalTime>
  <Words>1267</Words>
  <Application>Microsoft Office PowerPoint</Application>
  <PresentationFormat>Widescreen</PresentationFormat>
  <Paragraphs>354</Paragraphs>
  <Slides>27</Slides>
  <Notes>21</Notes>
  <HiddenSlides>0</HiddenSlides>
  <MMClips>0</MMClips>
  <ScaleCrop>false</ScaleCrop>
  <HeadingPairs>
    <vt:vector size="6" baseType="variant">
      <vt:variant>
        <vt:lpstr>Fontes usadas</vt:lpstr>
      </vt:variant>
      <vt:variant>
        <vt:i4>4</vt:i4>
      </vt:variant>
      <vt:variant>
        <vt:lpstr>Tema</vt:lpstr>
      </vt:variant>
      <vt:variant>
        <vt:i4>1</vt:i4>
      </vt:variant>
      <vt:variant>
        <vt:lpstr>Títulos de slides</vt:lpstr>
      </vt:variant>
      <vt:variant>
        <vt:i4>27</vt:i4>
      </vt:variant>
    </vt:vector>
  </HeadingPairs>
  <TitlesOfParts>
    <vt:vector size="32" baseType="lpstr">
      <vt:lpstr>Arial</vt:lpstr>
      <vt:lpstr>Calibri</vt:lpstr>
      <vt:lpstr>Calibri Light</vt:lpstr>
      <vt:lpstr>Segoe UI</vt:lpstr>
      <vt:lpstr>Office Theme</vt:lpstr>
      <vt:lpstr>Apresentação do PowerPoint</vt:lpstr>
      <vt:lpstr>CONCEITOS BÁSICOS DE ACIDENTES DO TRABALHO</vt:lpstr>
      <vt:lpstr>Apresentação do PowerPoint</vt:lpstr>
      <vt:lpstr>Apresentação do PowerPoint</vt:lpstr>
      <vt:lpstr>Apresentação do PowerPoint</vt:lpstr>
      <vt:lpstr>Apresentação do PowerPoint</vt:lpstr>
      <vt:lpstr>Estatísticas DE ACIDENTES DO TRABALHO</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Indicadores de acidentes do trabalho</vt:lpstr>
      <vt:lpstr>Apresentação do PowerPoint</vt:lpstr>
      <vt:lpstr>Apresentação do PowerPoint</vt:lpstr>
      <vt:lpstr>Acesso às Publicações do AEAT</vt:lpstr>
      <vt:lpstr>Apresentação do PowerPoint</vt:lpstr>
      <vt:lpstr>Obrigado A todos!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Vanessa</dc:creator>
  <cp:lastModifiedBy>Alexandre Zioli Fernandes - SPREV</cp:lastModifiedBy>
  <cp:revision>481</cp:revision>
  <cp:lastPrinted>2020-06-30T21:48:16Z</cp:lastPrinted>
  <dcterms:created xsi:type="dcterms:W3CDTF">2019-04-16T21:42:30Z</dcterms:created>
  <dcterms:modified xsi:type="dcterms:W3CDTF">2023-05-03T17:44:52Z</dcterms:modified>
</cp:coreProperties>
</file>